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58" r:id="rId6"/>
    <p:sldId id="264" r:id="rId7"/>
    <p:sldId id="259" r:id="rId8"/>
    <p:sldId id="260" r:id="rId9"/>
    <p:sldId id="263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7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5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7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3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6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6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5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3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7A9D-14A3-41A6-BD74-EB3A459D3EC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1C35E-5F14-4180-8D4A-CD469E3D2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9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native+american+warrior&amp;source=images&amp;cd=&amp;cad=rja&amp;docid=6dHb6Cil4JP7DM&amp;tbnid=9wz8JI0J1VdSdM:&amp;ved=0CAUQjRw&amp;url=http://www.etsy.com/listing/102256361/native-american-southern-cheyenne&amp;ei=4SkZUZ7kHbG20QWp2YCACQ&amp;bvm=bv.42080656,d.d2k&amp;psig=AFQjCNHMxWkROYD750wEIVVCphmcqF30sg&amp;ust=136068995437162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http://img1.etsystatic.com/000/0/6966798/il_fullxfull.345891833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cowboy+house&amp;source=images&amp;cd=&amp;cad=rja&amp;docid=XWYKeABr5VazIM&amp;tbnid=WQfcU2YFTC6ufM:&amp;ved=0CAUQjRw&amp;url=http://tinyhouselistings.com/creative-tiny-house-the-cowboy-cottage/&amp;ei=Ei0ZUaX9FofB0gXy9YDoDA&amp;psig=AFQjCNFdtQFBDXXXdLVc-klWTCmlBcOvTQ&amp;ust=136069073873739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tinyhouselistings.com/wp-content/uploads/2012/01/the-cowboy-cottage-tiny-texas-houses-1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ndianen.net/images/native-american-chief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ndianen.net/images/native-american-chief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L/O: to compare the Native Americans to the Cowboys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irc_mi" descr="http://img1.etsystatic.com/000/0/6966798/il_fullxfull.3458918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9132"/>
            <a:ext cx="3888432" cy="339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336988" cy="45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Trail of Tears </a:t>
            </a:r>
            <a:r>
              <a:rPr lang="en-GB" dirty="0" smtClean="0">
                <a:latin typeface="Comic Sans MS" panose="030F0702030302020204" pitchFamily="66" charset="0"/>
              </a:rPr>
              <a:t>– do you think the way the Native Americans were treated was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fair or unfair? </a:t>
            </a:r>
            <a:r>
              <a:rPr lang="en-GB" dirty="0" smtClean="0">
                <a:latin typeface="Comic Sans MS" panose="030F0702030302020204" pitchFamily="66" charset="0"/>
              </a:rPr>
              <a:t>Why?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86035"/>
            <a:ext cx="7540028" cy="51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9" y="40466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homes that Native Americans and cowboys lived in were very different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irc_mi" descr="na_pl_12_tep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586"/>
            <a:ext cx="3767070" cy="57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rc_mi" descr="http://tinyhouselistings.com/wp-content/uploads/2012/01/the-cowboy-cottage-tiny-texas-houses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4718"/>
            <a:ext cx="4815431" cy="32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Native Americans lived together as a tribe led by a chief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3253"/>
            <a:ext cx="6480720" cy="49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town in the ‘Wild West’ – cowboys lived here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7" y="1484784"/>
            <a:ext cx="7645105" cy="52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dianen.net/images/native-american-chief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5" y="1327191"/>
            <a:ext cx="333036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09" y="1772816"/>
            <a:ext cx="5580044" cy="393393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Their attitude to the land was very different too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8" y="836712"/>
            <a:ext cx="9036496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The Native Americans were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treated badly </a:t>
            </a:r>
            <a:r>
              <a:rPr lang="en-GB" sz="3600" dirty="0" smtClean="0">
                <a:latin typeface="Comic Sans MS" panose="030F0702030302020204" pitchFamily="66" charset="0"/>
              </a:rPr>
              <a:t>by other Americans including the government. Their way of life was not respected.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led to war.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ttp://www.indianen.net/images/native-american-chief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0" y="2894066"/>
            <a:ext cx="2381086" cy="38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69873"/>
            <a:ext cx="5580044" cy="39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weapons did the Native Americans and cowboys use?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8097"/>
            <a:ext cx="3816424" cy="5139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7778"/>
            <a:ext cx="3607241" cy="41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</a:t>
            </a:r>
            <a:r>
              <a:rPr lang="en-GB" dirty="0" smtClean="0">
                <a:latin typeface="Comic Sans MS" panose="030F0702030302020204" pitchFamily="66" charset="0"/>
              </a:rPr>
              <a:t> do you think the cowboys and the Native Americans fought each other?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99" y="1700808"/>
            <a:ext cx="5715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780" y="-25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n-GB" dirty="0" smtClean="0">
                <a:latin typeface="Comic Sans MS" panose="030F0702030302020204" pitchFamily="66" charset="0"/>
              </a:rPr>
              <a:t> is happening?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</a:t>
            </a:r>
            <a:r>
              <a:rPr lang="en-GB" dirty="0" smtClean="0">
                <a:latin typeface="Comic Sans MS" panose="030F0702030302020204" pitchFamily="66" charset="0"/>
              </a:rPr>
              <a:t> is it happening to?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</a:t>
            </a:r>
            <a:r>
              <a:rPr lang="en-GB" dirty="0" smtClean="0">
                <a:latin typeface="Comic Sans MS" panose="030F0702030302020204" pitchFamily="66" charset="0"/>
              </a:rPr>
              <a:t> is it happening?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42436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A728C141663448D0563B389C54636" ma:contentTypeVersion="11" ma:contentTypeDescription="Create a new document." ma:contentTypeScope="" ma:versionID="5b01715bf9c59d2f7ef8d5b986c19424">
  <xsd:schema xmlns:xsd="http://www.w3.org/2001/XMLSchema" xmlns:xs="http://www.w3.org/2001/XMLSchema" xmlns:p="http://schemas.microsoft.com/office/2006/metadata/properties" xmlns:ns2="10550def-c525-4017-b0b3-ea0585ae2627" xmlns:ns3="61b21e81-13e6-4d11-9260-3643d9e9a1a9" targetNamespace="http://schemas.microsoft.com/office/2006/metadata/properties" ma:root="true" ma:fieldsID="b0f27499f5dfd9c819ffbd0cef499892" ns2:_="" ns3:_="">
    <xsd:import namespace="10550def-c525-4017-b0b3-ea0585ae2627"/>
    <xsd:import namespace="61b21e81-13e6-4d11-9260-3643d9e9a1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Che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50def-c525-4017-b0b3-ea0585ae26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21e81-13e6-4d11-9260-3643d9e9a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Checked" ma:index="18" nillable="true" ma:displayName="Checked" ma:default="1" ma:format="Dropdown" ma:internalName="Che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ed xmlns="61b21e81-13e6-4d11-9260-3643d9e9a1a9">true</Checked>
  </documentManagement>
</p:properties>
</file>

<file path=customXml/itemProps1.xml><?xml version="1.0" encoding="utf-8"?>
<ds:datastoreItem xmlns:ds="http://schemas.openxmlformats.org/officeDocument/2006/customXml" ds:itemID="{ABDEE313-FD5D-4F8E-A2D3-B83965D55A65}"/>
</file>

<file path=customXml/itemProps2.xml><?xml version="1.0" encoding="utf-8"?>
<ds:datastoreItem xmlns:ds="http://schemas.openxmlformats.org/officeDocument/2006/customXml" ds:itemID="{0E498EC8-ECAF-4CB6-8F65-8B76AB167C90}"/>
</file>

<file path=customXml/itemProps3.xml><?xml version="1.0" encoding="utf-8"?>
<ds:datastoreItem xmlns:ds="http://schemas.openxmlformats.org/officeDocument/2006/customXml" ds:itemID="{4026AF94-CAC6-4498-AD32-5B64B6D4462F}"/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L/O: to compare the Native Americans to the Cowboys</vt:lpstr>
      <vt:lpstr>The homes that Native Americans and cowboys lived in were very different</vt:lpstr>
      <vt:lpstr>The Native Americans lived together as a tribe led by a chief</vt:lpstr>
      <vt:lpstr>A town in the ‘Wild West’ – cowboys lived here</vt:lpstr>
      <vt:lpstr>Their attitude to the land was very different too</vt:lpstr>
      <vt:lpstr>The Native Americans were treated badly by other Americans including the government. Their way of life was not respected. This led to war. </vt:lpstr>
      <vt:lpstr>What weapons did the Native Americans and cowboys use? </vt:lpstr>
      <vt:lpstr>Why do you think the cowboys and the Native Americans fought each other?</vt:lpstr>
      <vt:lpstr>What is happening? Who is it happening to? Why is it happening?</vt:lpstr>
      <vt:lpstr>Trail of Tears – do you think the way the Native Americans were treated was fair or unfair? Why?</vt:lpstr>
    </vt:vector>
  </TitlesOfParts>
  <Company>Beacon Hill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L/O: to compare the Native Americans to the cowboys</dc:title>
  <dc:creator>Charlotte Baker</dc:creator>
  <cp:lastModifiedBy>Charlotte Baker</cp:lastModifiedBy>
  <cp:revision>26</cp:revision>
  <dcterms:created xsi:type="dcterms:W3CDTF">2015-07-08T08:04:17Z</dcterms:created>
  <dcterms:modified xsi:type="dcterms:W3CDTF">2019-03-08T10:44:24Z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0x0101007BCA728C141663448D0563B389C54636</vt:lpwstr>
  </property>
</Properties>
</file>