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7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2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1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9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4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3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38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5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3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55A7-1D02-4C88-B084-5AA2F8E1C7C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1BA0-D2B3-4BC6-A49B-940D724AD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1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Can you create a poster labelling key kitchen equipment?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the word mat to help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40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686" y="147751"/>
            <a:ext cx="9972741" cy="69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81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A728C141663448D0563B389C54636" ma:contentTypeVersion="6" ma:contentTypeDescription="Create a new document." ma:contentTypeScope="" ma:versionID="1f5bb25c00897fe72ae9516c2d6312c4">
  <xsd:schema xmlns:xsd="http://www.w3.org/2001/XMLSchema" xmlns:xs="http://www.w3.org/2001/XMLSchema" xmlns:p="http://schemas.microsoft.com/office/2006/metadata/properties" xmlns:ns2="10550def-c525-4017-b0b3-ea0585ae2627" xmlns:ns3="61b21e81-13e6-4d11-9260-3643d9e9a1a9" targetNamespace="http://schemas.microsoft.com/office/2006/metadata/properties" ma:root="true" ma:fieldsID="d973e456bd62ff60042613ef9ad11150" ns2:_="" ns3:_="">
    <xsd:import namespace="10550def-c525-4017-b0b3-ea0585ae2627"/>
    <xsd:import namespace="61b21e81-13e6-4d11-9260-3643d9e9a1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50def-c525-4017-b0b3-ea0585ae26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21e81-13e6-4d11-9260-3643d9e9a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1E76DF-0177-41A9-9276-905F402F5565}"/>
</file>

<file path=customXml/itemProps2.xml><?xml version="1.0" encoding="utf-8"?>
<ds:datastoreItem xmlns:ds="http://schemas.openxmlformats.org/officeDocument/2006/customXml" ds:itemID="{49A286AA-A4DB-46E6-9B26-07569BD17574}"/>
</file>

<file path=customXml/itemProps3.xml><?xml version="1.0" encoding="utf-8"?>
<ds:datastoreItem xmlns:ds="http://schemas.openxmlformats.org/officeDocument/2006/customXml" ds:itemID="{89A06463-1214-4CFC-B98B-59A9A1C0654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Can you create a poster labelling key kitchen equipment?</vt:lpstr>
      <vt:lpstr>PowerPoint Presentation</vt:lpstr>
    </vt:vector>
  </TitlesOfParts>
  <Company>SENDAT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create a poster labelling key kitchen equipment?</dc:title>
  <dc:creator>Jennifer Wysocki</dc:creator>
  <cp:lastModifiedBy>Jennifer Wysocki</cp:lastModifiedBy>
  <cp:revision>1</cp:revision>
  <dcterms:created xsi:type="dcterms:W3CDTF">2020-03-15T20:26:17Z</dcterms:created>
  <dcterms:modified xsi:type="dcterms:W3CDTF">2020-03-15T20:26:44Z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0x0101007BCA728C141663448D0563B389C54636</vt:lpwstr>
  </property>
</Properties>
</file>