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81" d="100"/>
          <a:sy n="81" d="100"/>
        </p:scale>
        <p:origin x="-12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61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86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42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1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28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2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9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7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35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1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92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ADE1E-9D90-4BEC-8069-6C8EAF97B5B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1E2A4-51D6-4A5E-89E3-FB39C40D7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97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8299"/>
            <a:ext cx="9144000" cy="1122363"/>
          </a:xfrm>
        </p:spPr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1778000"/>
            <a:ext cx="5740400" cy="47371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rgbClr val="FF0000"/>
                </a:solidFill>
              </a:rPr>
              <a:t>We will have analysed the qualities of other learners.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rgbClr val="FF6600"/>
                </a:solidFill>
              </a:rPr>
              <a:t>We should have focused on where kindness is important in school.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rgbClr val="006600"/>
                </a:solidFill>
              </a:rPr>
              <a:t>We could have reflected on how to keep being kind.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GB" sz="3200" dirty="0"/>
          </a:p>
          <a:p>
            <a:pPr algn="l"/>
            <a:r>
              <a:rPr lang="en-GB" sz="3200" dirty="0" smtClean="0"/>
              <a:t>Language for Learning: kind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508748" y="5333305"/>
            <a:ext cx="528955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C9900"/>
                </a:solidFill>
              </a:rPr>
              <a:t>Compliments game: What kind things do you have to say about each other?</a:t>
            </a:r>
            <a:endParaRPr lang="en-GB" sz="2800" dirty="0">
              <a:solidFill>
                <a:srgbClr val="CC99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47" y="1778000"/>
            <a:ext cx="5289551" cy="33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5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12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0000"/>
                </a:solidFill>
              </a:rPr>
              <a:t>We will have analysed the qualities of other learners.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FF6600"/>
                </a:solidFill>
              </a:rPr>
              <a:t>We should have focused on where kindness is important in school.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6600"/>
                </a:solidFill>
              </a:rPr>
              <a:t>We could have reflected on how to keep being kind.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2844225"/>
            <a:ext cx="24384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2832100"/>
            <a:ext cx="231775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0" y="2832100"/>
            <a:ext cx="260985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050" y="2247324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Lisa Simpson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41800" y="22473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Ralph </a:t>
            </a:r>
            <a:r>
              <a:rPr lang="en-GB" sz="3200" dirty="0" err="1" smtClean="0"/>
              <a:t>Wiggum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956550" y="225945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Nelson </a:t>
            </a:r>
            <a:r>
              <a:rPr lang="en-GB" sz="3200" dirty="0" err="1" smtClean="0"/>
              <a:t>Muntz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2575" y="1115536"/>
            <a:ext cx="116332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CC9900"/>
                </a:solidFill>
              </a:rPr>
              <a:t>WORD MATCH: clever, strong, kind, confident, odd, bully, popular, frightening, helpful, vulnerable, happy, scholarly,  simple</a:t>
            </a:r>
            <a:endParaRPr lang="en-GB" sz="32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1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12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F0000"/>
                </a:solidFill>
              </a:rPr>
              <a:t>We will have analysed the qualities of other learners.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F6600"/>
                </a:solidFill>
              </a:rPr>
              <a:t>We should have focused on where kindness is important in school.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006600"/>
                </a:solidFill>
              </a:rPr>
              <a:t>We could have reflected on how to keep being kind.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2844225"/>
            <a:ext cx="24384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2832100"/>
            <a:ext cx="231775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0" y="2832100"/>
            <a:ext cx="260985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050" y="2247324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Lisa Simpson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41800" y="22473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Ralph </a:t>
            </a:r>
            <a:r>
              <a:rPr lang="en-GB" sz="3200" dirty="0" err="1" smtClean="0"/>
              <a:t>Wiggum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956550" y="225945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Nelson </a:t>
            </a:r>
            <a:r>
              <a:rPr lang="en-GB" sz="3200" dirty="0" err="1" smtClean="0"/>
              <a:t>Muntz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2575" y="1184939"/>
            <a:ext cx="116332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CC9900"/>
                </a:solidFill>
              </a:rPr>
              <a:t>Which of these learners would you call a </a:t>
            </a:r>
            <a:r>
              <a:rPr lang="en-GB" sz="3200" b="1" i="1" dirty="0" smtClean="0">
                <a:solidFill>
                  <a:srgbClr val="CC9900"/>
                </a:solidFill>
              </a:rPr>
              <a:t>kind</a:t>
            </a:r>
            <a:r>
              <a:rPr lang="en-GB" sz="3200" dirty="0" smtClean="0">
                <a:solidFill>
                  <a:srgbClr val="CC9900"/>
                </a:solidFill>
              </a:rPr>
              <a:t> learner? Why?</a:t>
            </a:r>
          </a:p>
          <a:p>
            <a:pPr algn="ctr"/>
            <a:r>
              <a:rPr lang="en-GB" sz="3200" dirty="0" smtClean="0">
                <a:solidFill>
                  <a:srgbClr val="CC9900"/>
                </a:solidFill>
              </a:rPr>
              <a:t>Which would you like to share a classroom with?</a:t>
            </a:r>
            <a:endParaRPr lang="en-GB" sz="32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15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12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F0000"/>
                </a:solidFill>
              </a:rPr>
              <a:t>We will have analysed the qualities of other learners.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F6600"/>
                </a:solidFill>
              </a:rPr>
              <a:t>We should have focused on where kindness is important in school.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006600"/>
                </a:solidFill>
              </a:rPr>
              <a:t>We could have reflected on how to keep being kind.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4179" y="1200329"/>
            <a:ext cx="87078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Ralph is quite a vulnerable learner who would need kindness and help.</a:t>
            </a:r>
          </a:p>
          <a:p>
            <a:endParaRPr lang="en-GB" sz="2800" dirty="0"/>
          </a:p>
          <a:p>
            <a:r>
              <a:rPr lang="en-GB" sz="2800" dirty="0" smtClean="0"/>
              <a:t>Imagine Ralph attends </a:t>
            </a:r>
            <a:r>
              <a:rPr lang="en-GB" sz="2800" dirty="0" smtClean="0"/>
              <a:t>Stone Lodge Academy.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Fill out your case study for all the ways that you could help him around school.</a:t>
            </a:r>
          </a:p>
          <a:p>
            <a:endParaRPr lang="en-GB" sz="2800" dirty="0" smtClean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FF0000"/>
                </a:solidFill>
              </a:rPr>
              <a:t>Fill them out with support.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800" dirty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FF6600"/>
                </a:solidFill>
              </a:rPr>
              <a:t>Fill them out independently.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800" dirty="0">
              <a:solidFill>
                <a:srgbClr val="0066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006600"/>
                </a:solidFill>
              </a:rPr>
              <a:t>Try to fill them all out.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328"/>
            <a:ext cx="3403202" cy="56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12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F0000"/>
                </a:solidFill>
              </a:rPr>
              <a:t>We will have analysed the qualities of other learners.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FF6600"/>
                </a:solidFill>
              </a:rPr>
              <a:t>We should have focused on where kindness is important in school.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006600"/>
                </a:solidFill>
              </a:rPr>
              <a:t>We could have reflected on how to keep being kind.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8" y="1200329"/>
            <a:ext cx="5126420" cy="5500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476" y="1641764"/>
            <a:ext cx="67555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CC9900"/>
                </a:solidFill>
              </a:rPr>
              <a:t>Look at your answers from your case study.</a:t>
            </a:r>
          </a:p>
          <a:p>
            <a:endParaRPr lang="en-GB" sz="4400" dirty="0">
              <a:solidFill>
                <a:srgbClr val="CC9900"/>
              </a:solidFill>
            </a:endParaRPr>
          </a:p>
          <a:p>
            <a:r>
              <a:rPr lang="en-GB" sz="4400" dirty="0" smtClean="0">
                <a:solidFill>
                  <a:srgbClr val="CC9900"/>
                </a:solidFill>
              </a:rPr>
              <a:t>What could you do more of to make </a:t>
            </a:r>
            <a:r>
              <a:rPr lang="en-GB" sz="4400" dirty="0" smtClean="0">
                <a:solidFill>
                  <a:srgbClr val="CC9900"/>
                </a:solidFill>
              </a:rPr>
              <a:t>school/ home/ public place </a:t>
            </a:r>
            <a:r>
              <a:rPr lang="en-GB" sz="4400" dirty="0" smtClean="0">
                <a:solidFill>
                  <a:srgbClr val="CC9900"/>
                </a:solidFill>
              </a:rPr>
              <a:t>a kinder place?</a:t>
            </a:r>
            <a:endParaRPr lang="en-GB" sz="44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3500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rgbClr val="FF0000"/>
                </a:solidFill>
              </a:rPr>
              <a:t>We will have analysed the qualities of other learners.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rgbClr val="FF6600"/>
                </a:solidFill>
              </a:rPr>
              <a:t>We should have focused on where kindness is important in school.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rgbClr val="006600"/>
                </a:solidFill>
              </a:rPr>
              <a:t>We could have reflected on how to keep being kind.</a:t>
            </a:r>
            <a:endParaRPr lang="en-GB" sz="1200" dirty="0" smtClean="0"/>
          </a:p>
          <a:p>
            <a:r>
              <a:rPr lang="en-GB" sz="1200" dirty="0" smtClean="0"/>
              <a:t>Name:				Date: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66900"/>
            <a:ext cx="2317750" cy="478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95700" y="979616"/>
            <a:ext cx="500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“Ralph </a:t>
            </a:r>
            <a:r>
              <a:rPr lang="en-GB" sz="3200" dirty="0" err="1" smtClean="0"/>
              <a:t>Wiggum</a:t>
            </a:r>
            <a:r>
              <a:rPr lang="en-GB" sz="3200" dirty="0" smtClean="0"/>
              <a:t>: Case Study”</a:t>
            </a:r>
            <a:endParaRPr lang="en-GB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2021"/>
              </p:ext>
            </p:extLst>
          </p:nvPr>
        </p:nvGraphicFramePr>
        <p:xfrm>
          <a:off x="2667000" y="1779032"/>
          <a:ext cx="9372600" cy="512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9597"/>
                <a:gridCol w="688300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Ralph</a:t>
                      </a:r>
                      <a:r>
                        <a:rPr lang="en-GB" baseline="0" dirty="0" smtClean="0"/>
                        <a:t> has…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would you do?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…fallen over in the </a:t>
                      </a:r>
                      <a:r>
                        <a:rPr lang="en-GB" dirty="0" smtClean="0"/>
                        <a:t>playground/ at</a:t>
                      </a:r>
                      <a:r>
                        <a:rPr lang="en-GB" baseline="0" dirty="0" smtClean="0"/>
                        <a:t> home/ in public places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… forgotten</a:t>
                      </a:r>
                      <a:r>
                        <a:rPr lang="en-GB" baseline="0" dirty="0" smtClean="0"/>
                        <a:t> his lunch money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… talked when you are trying to learn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… split up with his girlfriend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… lost his phone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… come in late for </a:t>
                      </a:r>
                      <a:r>
                        <a:rPr lang="en-GB" dirty="0" smtClean="0"/>
                        <a:t>school/ home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… nobody to sit next to in </a:t>
                      </a:r>
                      <a:r>
                        <a:rPr lang="en-GB" dirty="0" smtClean="0"/>
                        <a:t>class/ </a:t>
                      </a:r>
                      <a:r>
                        <a:rPr lang="en-GB" baseline="0" dirty="0" smtClean="0"/>
                        <a:t>public place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62834"/>
            <a:ext cx="5676900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A728C141663448D0563B389C54636" ma:contentTypeVersion="11" ma:contentTypeDescription="Create a new document." ma:contentTypeScope="" ma:versionID="5b01715bf9c59d2f7ef8d5b986c19424">
  <xsd:schema xmlns:xsd="http://www.w3.org/2001/XMLSchema" xmlns:xs="http://www.w3.org/2001/XMLSchema" xmlns:p="http://schemas.microsoft.com/office/2006/metadata/properties" xmlns:ns2="10550def-c525-4017-b0b3-ea0585ae2627" xmlns:ns3="61b21e81-13e6-4d11-9260-3643d9e9a1a9" targetNamespace="http://schemas.microsoft.com/office/2006/metadata/properties" ma:root="true" ma:fieldsID="b0f27499f5dfd9c819ffbd0cef499892" ns2:_="" ns3:_="">
    <xsd:import namespace="10550def-c525-4017-b0b3-ea0585ae2627"/>
    <xsd:import namespace="61b21e81-13e6-4d11-9260-3643d9e9a1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Che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550def-c525-4017-b0b3-ea0585ae26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b21e81-13e6-4d11-9260-3643d9e9a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Checked" ma:index="18" nillable="true" ma:displayName="Checked" ma:default="1" ma:format="Dropdown" ma:internalName="Check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ecked xmlns="61b21e81-13e6-4d11-9260-3643d9e9a1a9">true</Checked>
  </documentManagement>
</p:properties>
</file>

<file path=customXml/itemProps1.xml><?xml version="1.0" encoding="utf-8"?>
<ds:datastoreItem xmlns:ds="http://schemas.openxmlformats.org/officeDocument/2006/customXml" ds:itemID="{D5B2B1B3-7D10-4908-9A4F-A920569E1D19}"/>
</file>

<file path=customXml/itemProps2.xml><?xml version="1.0" encoding="utf-8"?>
<ds:datastoreItem xmlns:ds="http://schemas.openxmlformats.org/officeDocument/2006/customXml" ds:itemID="{25637115-4E77-4805-A655-29CACB3E0FD9}"/>
</file>

<file path=customXml/itemProps3.xml><?xml version="1.0" encoding="utf-8"?>
<ds:datastoreItem xmlns:ds="http://schemas.openxmlformats.org/officeDocument/2006/customXml" ds:itemID="{DE7750D8-84D3-4805-B15F-5275DF686AD4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437</Words>
  <Application>Microsoft Office PowerPoint</Application>
  <PresentationFormat>Custom</PresentationFormat>
  <Paragraphs>56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Objectives</dc:title>
  <dc:creator>Sam Bayley</dc:creator>
  <cp:lastModifiedBy>Bernadett Halaj</cp:lastModifiedBy>
  <cp:revision>2</cp:revision>
  <dcterms:created xsi:type="dcterms:W3CDTF">2014-10-16T10:47:36Z</dcterms:created>
  <dcterms:modified xsi:type="dcterms:W3CDTF">2020-03-18T17:15:01Z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0x0101007BCA728C141663448D0563B389C54636</vt:lpwstr>
  </property>
</Properties>
</file>