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>
        <p:scale>
          <a:sx n="81" d="100"/>
          <a:sy n="81" d="100"/>
        </p:scale>
        <p:origin x="-126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DE1E-9D90-4BEC-8069-6C8EAF97B5BC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1E2A4-51D6-4A5E-89E3-FB39C40D7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612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DE1E-9D90-4BEC-8069-6C8EAF97B5BC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1E2A4-51D6-4A5E-89E3-FB39C40D7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86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DE1E-9D90-4BEC-8069-6C8EAF97B5BC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1E2A4-51D6-4A5E-89E3-FB39C40D7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426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DE1E-9D90-4BEC-8069-6C8EAF97B5BC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1E2A4-51D6-4A5E-89E3-FB39C40D7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317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DE1E-9D90-4BEC-8069-6C8EAF97B5BC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1E2A4-51D6-4A5E-89E3-FB39C40D7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283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DE1E-9D90-4BEC-8069-6C8EAF97B5BC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1E2A4-51D6-4A5E-89E3-FB39C40D7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221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DE1E-9D90-4BEC-8069-6C8EAF97B5BC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1E2A4-51D6-4A5E-89E3-FB39C40D7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091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DE1E-9D90-4BEC-8069-6C8EAF97B5BC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1E2A4-51D6-4A5E-89E3-FB39C40D7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278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DE1E-9D90-4BEC-8069-6C8EAF97B5BC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1E2A4-51D6-4A5E-89E3-FB39C40D7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356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DE1E-9D90-4BEC-8069-6C8EAF97B5BC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1E2A4-51D6-4A5E-89E3-FB39C40D7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812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DE1E-9D90-4BEC-8069-6C8EAF97B5BC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1E2A4-51D6-4A5E-89E3-FB39C40D7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928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ADE1E-9D90-4BEC-8069-6C8EAF97B5BC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1E2A4-51D6-4A5E-89E3-FB39C40D7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972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68299"/>
            <a:ext cx="9144000" cy="1122363"/>
          </a:xfrm>
        </p:spPr>
        <p:txBody>
          <a:bodyPr/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" y="1778000"/>
            <a:ext cx="5740400" cy="4737100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GB" sz="3200" dirty="0" smtClean="0">
                <a:solidFill>
                  <a:srgbClr val="FF0000"/>
                </a:solidFill>
              </a:rPr>
              <a:t>We will have analysed the qualities of other learners.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GB" sz="3200" dirty="0" smtClean="0">
                <a:solidFill>
                  <a:srgbClr val="FF6600"/>
                </a:solidFill>
              </a:rPr>
              <a:t>We should have focused on where kindness is important in school.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GB" sz="3200" dirty="0" smtClean="0">
                <a:solidFill>
                  <a:srgbClr val="006600"/>
                </a:solidFill>
              </a:rPr>
              <a:t>We could have reflected on how to keep being kind.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endParaRPr lang="en-GB" sz="3200" dirty="0"/>
          </a:p>
          <a:p>
            <a:pPr algn="l"/>
            <a:r>
              <a:rPr lang="en-GB" sz="3200" dirty="0" smtClean="0"/>
              <a:t>Language for Learning: kind</a:t>
            </a:r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508748" y="5333305"/>
            <a:ext cx="5289551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CC9900"/>
                </a:solidFill>
              </a:rPr>
              <a:t>Compliments game: What kind things do you have to say about each other?</a:t>
            </a:r>
            <a:endParaRPr lang="en-GB" sz="2800" dirty="0">
              <a:solidFill>
                <a:srgbClr val="CC99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747" y="1778000"/>
            <a:ext cx="5289551" cy="339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54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121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FF0000"/>
                </a:solidFill>
              </a:rPr>
              <a:t>We will have analysed the qualities of other learners.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FF6600"/>
                </a:solidFill>
              </a:rPr>
              <a:t>We should have focused on where kindness is important in school.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006600"/>
                </a:solidFill>
              </a:rPr>
              <a:t>We could have reflected on how to keep being kind.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200" y="2844225"/>
            <a:ext cx="2438400" cy="381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300" y="2832100"/>
            <a:ext cx="231775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7750" y="2832100"/>
            <a:ext cx="2609850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7050" y="2247324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Lisa Simpson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241800" y="2247325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Ralph </a:t>
            </a:r>
            <a:r>
              <a:rPr lang="en-GB" sz="3200" dirty="0" err="1" smtClean="0"/>
              <a:t>Wiggum</a:t>
            </a:r>
            <a:endParaRPr lang="en-GB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956550" y="225945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Nelson </a:t>
            </a:r>
            <a:r>
              <a:rPr lang="en-GB" sz="3200" dirty="0" err="1" smtClean="0"/>
              <a:t>Muntz</a:t>
            </a:r>
            <a:endParaRPr lang="en-GB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82575" y="1115536"/>
            <a:ext cx="1163320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CC9900"/>
                </a:solidFill>
              </a:rPr>
              <a:t>WORD MATCH: clever, strong, kind, confident, odd, bully, popular, frightening, helpful, vulnerable, happy, scholarly,  simple</a:t>
            </a:r>
            <a:endParaRPr lang="en-GB" sz="3200" dirty="0">
              <a:solidFill>
                <a:srgbClr val="CC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919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121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400" dirty="0" smtClean="0">
                <a:solidFill>
                  <a:srgbClr val="FF0000"/>
                </a:solidFill>
              </a:rPr>
              <a:t>We will have analysed the qualities of other learners.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400" dirty="0" smtClean="0">
                <a:solidFill>
                  <a:srgbClr val="FF6600"/>
                </a:solidFill>
              </a:rPr>
              <a:t>We should have focused on where kindness is important in school.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400" dirty="0" smtClean="0">
                <a:solidFill>
                  <a:srgbClr val="006600"/>
                </a:solidFill>
              </a:rPr>
              <a:t>We could have reflected on how to keep being kind.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200" y="2844225"/>
            <a:ext cx="2438400" cy="381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300" y="2832100"/>
            <a:ext cx="231775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7750" y="2832100"/>
            <a:ext cx="2609850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7050" y="2247324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Lisa Simpson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241800" y="2247325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Ralph </a:t>
            </a:r>
            <a:r>
              <a:rPr lang="en-GB" sz="3200" dirty="0" err="1" smtClean="0"/>
              <a:t>Wiggum</a:t>
            </a:r>
            <a:endParaRPr lang="en-GB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956550" y="225945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Nelson </a:t>
            </a:r>
            <a:r>
              <a:rPr lang="en-GB" sz="3200" dirty="0" err="1" smtClean="0"/>
              <a:t>Muntz</a:t>
            </a:r>
            <a:endParaRPr lang="en-GB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82575" y="1184939"/>
            <a:ext cx="1163320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CC9900"/>
                </a:solidFill>
              </a:rPr>
              <a:t>Which of these learners would you call a </a:t>
            </a:r>
            <a:r>
              <a:rPr lang="en-GB" sz="3200" b="1" i="1" dirty="0" smtClean="0">
                <a:solidFill>
                  <a:srgbClr val="CC9900"/>
                </a:solidFill>
              </a:rPr>
              <a:t>kind</a:t>
            </a:r>
            <a:r>
              <a:rPr lang="en-GB" sz="3200" dirty="0" smtClean="0">
                <a:solidFill>
                  <a:srgbClr val="CC9900"/>
                </a:solidFill>
              </a:rPr>
              <a:t> learner? Why?</a:t>
            </a:r>
          </a:p>
          <a:p>
            <a:pPr algn="ctr"/>
            <a:r>
              <a:rPr lang="en-GB" sz="3200" dirty="0" smtClean="0">
                <a:solidFill>
                  <a:srgbClr val="CC9900"/>
                </a:solidFill>
              </a:rPr>
              <a:t>Which would you like to share a classroom with?</a:t>
            </a:r>
            <a:endParaRPr lang="en-GB" sz="3200" dirty="0">
              <a:solidFill>
                <a:srgbClr val="CC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157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121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400" dirty="0" smtClean="0">
                <a:solidFill>
                  <a:srgbClr val="FF0000"/>
                </a:solidFill>
              </a:rPr>
              <a:t>We will have analysed the qualities of other learners.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400" dirty="0" smtClean="0">
                <a:solidFill>
                  <a:srgbClr val="FF6600"/>
                </a:solidFill>
              </a:rPr>
              <a:t>We should have focused on where kindness is important in school.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400" dirty="0" smtClean="0">
                <a:solidFill>
                  <a:srgbClr val="006600"/>
                </a:solidFill>
              </a:rPr>
              <a:t>We could have reflected on how to keep being kind.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84179" y="1200329"/>
            <a:ext cx="870782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Ralph is quite a vulnerable learner who would need kindness and help.</a:t>
            </a:r>
          </a:p>
          <a:p>
            <a:endParaRPr lang="en-GB" sz="2800" dirty="0"/>
          </a:p>
          <a:p>
            <a:r>
              <a:rPr lang="en-GB" sz="2800" dirty="0" smtClean="0"/>
              <a:t>Imagine Ralph attends </a:t>
            </a:r>
            <a:r>
              <a:rPr lang="en-GB" sz="2800" dirty="0" smtClean="0"/>
              <a:t>Stone Lodge Academy.</a:t>
            </a:r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/>
              <a:t>Fill out your case study for all the ways that you could help him around school.</a:t>
            </a:r>
          </a:p>
          <a:p>
            <a:endParaRPr lang="en-GB" sz="2800" dirty="0" smtClean="0">
              <a:solidFill>
                <a:srgbClr val="0066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800" dirty="0" smtClean="0">
                <a:solidFill>
                  <a:srgbClr val="FF0000"/>
                </a:solidFill>
              </a:rPr>
              <a:t>Fill them out with support.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2800" dirty="0">
              <a:solidFill>
                <a:srgbClr val="0066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800" dirty="0" smtClean="0">
                <a:solidFill>
                  <a:srgbClr val="FF6600"/>
                </a:solidFill>
              </a:rPr>
              <a:t>Fill them out independently.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2800" dirty="0">
              <a:solidFill>
                <a:srgbClr val="0066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800" dirty="0" smtClean="0">
                <a:solidFill>
                  <a:srgbClr val="006600"/>
                </a:solidFill>
              </a:rPr>
              <a:t>Try to fill them all out.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0328"/>
            <a:ext cx="3403202" cy="565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8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121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400" dirty="0" smtClean="0">
                <a:solidFill>
                  <a:srgbClr val="FF0000"/>
                </a:solidFill>
              </a:rPr>
              <a:t>We will have analysed the qualities of other learners.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400" dirty="0" smtClean="0">
                <a:solidFill>
                  <a:srgbClr val="FF6600"/>
                </a:solidFill>
              </a:rPr>
              <a:t>We should have focused on where kindness is important in school.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400" dirty="0" smtClean="0">
                <a:solidFill>
                  <a:srgbClr val="006600"/>
                </a:solidFill>
              </a:rPr>
              <a:t>We could have reflected on how to keep being kind.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28" y="1200329"/>
            <a:ext cx="5126420" cy="55000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36476" y="1641764"/>
            <a:ext cx="67555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CC9900"/>
                </a:solidFill>
              </a:rPr>
              <a:t>Look at your answers from your case study.</a:t>
            </a:r>
          </a:p>
          <a:p>
            <a:endParaRPr lang="en-GB" sz="4400" dirty="0">
              <a:solidFill>
                <a:srgbClr val="CC9900"/>
              </a:solidFill>
            </a:endParaRPr>
          </a:p>
          <a:p>
            <a:r>
              <a:rPr lang="en-GB" sz="4400" dirty="0" smtClean="0">
                <a:solidFill>
                  <a:srgbClr val="CC9900"/>
                </a:solidFill>
              </a:rPr>
              <a:t>What could you do more of to make </a:t>
            </a:r>
            <a:r>
              <a:rPr lang="en-GB" sz="4400" dirty="0" smtClean="0">
                <a:solidFill>
                  <a:srgbClr val="CC9900"/>
                </a:solidFill>
              </a:rPr>
              <a:t>school/ home/ public place </a:t>
            </a:r>
            <a:r>
              <a:rPr lang="en-GB" sz="4400" dirty="0" smtClean="0">
                <a:solidFill>
                  <a:srgbClr val="CC9900"/>
                </a:solidFill>
              </a:rPr>
              <a:t>a kinder place?</a:t>
            </a:r>
            <a:endParaRPr lang="en-GB" sz="4400" dirty="0">
              <a:solidFill>
                <a:srgbClr val="CC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83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350000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1200" dirty="0" smtClean="0">
                <a:solidFill>
                  <a:srgbClr val="FF0000"/>
                </a:solidFill>
              </a:rPr>
              <a:t>We will have analysed the qualities of other learners.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1200" dirty="0" smtClean="0">
                <a:solidFill>
                  <a:srgbClr val="FF6600"/>
                </a:solidFill>
              </a:rPr>
              <a:t>We should have focused on where kindness is important in school.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1200" dirty="0" smtClean="0">
                <a:solidFill>
                  <a:srgbClr val="006600"/>
                </a:solidFill>
              </a:rPr>
              <a:t>We could have reflected on how to keep being kind.</a:t>
            </a:r>
            <a:endParaRPr lang="en-GB" sz="1200" dirty="0" smtClean="0"/>
          </a:p>
          <a:p>
            <a:r>
              <a:rPr lang="en-GB" sz="1200" dirty="0" smtClean="0"/>
              <a:t>Name:				Date: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866900"/>
            <a:ext cx="2317750" cy="4787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95700" y="979616"/>
            <a:ext cx="500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“Ralph </a:t>
            </a:r>
            <a:r>
              <a:rPr lang="en-GB" sz="3200" dirty="0" err="1" smtClean="0"/>
              <a:t>Wiggum</a:t>
            </a:r>
            <a:r>
              <a:rPr lang="en-GB" sz="3200" dirty="0" smtClean="0"/>
              <a:t>: Case Study”</a:t>
            </a:r>
            <a:endParaRPr lang="en-GB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2021"/>
              </p:ext>
            </p:extLst>
          </p:nvPr>
        </p:nvGraphicFramePr>
        <p:xfrm>
          <a:off x="2667000" y="1779032"/>
          <a:ext cx="9372600" cy="5125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89597"/>
                <a:gridCol w="6883003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Ralph</a:t>
                      </a:r>
                      <a:r>
                        <a:rPr lang="en-GB" baseline="0" dirty="0" smtClean="0"/>
                        <a:t> has…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What would you do?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…fallen over in the </a:t>
                      </a:r>
                      <a:r>
                        <a:rPr lang="en-GB" dirty="0" smtClean="0"/>
                        <a:t>playground/ at</a:t>
                      </a:r>
                      <a:r>
                        <a:rPr lang="en-GB" baseline="0" dirty="0" smtClean="0"/>
                        <a:t> home/ in public places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… forgotten</a:t>
                      </a:r>
                      <a:r>
                        <a:rPr lang="en-GB" baseline="0" dirty="0" smtClean="0"/>
                        <a:t> his lunch money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… talked when you are trying to learn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… split up with his girlfriend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… lost his phone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… come in late for </a:t>
                      </a:r>
                      <a:r>
                        <a:rPr lang="en-GB" dirty="0" smtClean="0"/>
                        <a:t>school/ home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… nobody to sit next to in </a:t>
                      </a:r>
                      <a:r>
                        <a:rPr lang="en-GB" dirty="0" smtClean="0"/>
                        <a:t>class/ </a:t>
                      </a:r>
                      <a:r>
                        <a:rPr lang="en-GB" baseline="0" dirty="0" smtClean="0"/>
                        <a:t>public place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100" y="62834"/>
            <a:ext cx="5676900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20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CA728C141663448D0563B389C54636" ma:contentTypeVersion="11" ma:contentTypeDescription="Create a new document." ma:contentTypeScope="" ma:versionID="5b01715bf9c59d2f7ef8d5b986c19424">
  <xsd:schema xmlns:xsd="http://www.w3.org/2001/XMLSchema" xmlns:xs="http://www.w3.org/2001/XMLSchema" xmlns:p="http://schemas.microsoft.com/office/2006/metadata/properties" xmlns:ns2="10550def-c525-4017-b0b3-ea0585ae2627" xmlns:ns3="61b21e81-13e6-4d11-9260-3643d9e9a1a9" targetNamespace="http://schemas.microsoft.com/office/2006/metadata/properties" ma:root="true" ma:fieldsID="b0f27499f5dfd9c819ffbd0cef499892" ns2:_="" ns3:_="">
    <xsd:import namespace="10550def-c525-4017-b0b3-ea0585ae2627"/>
    <xsd:import namespace="61b21e81-13e6-4d11-9260-3643d9e9a1a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Che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550def-c525-4017-b0b3-ea0585ae262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b21e81-13e6-4d11-9260-3643d9e9a1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Checked" ma:index="18" nillable="true" ma:displayName="Checked" ma:default="1" ma:format="Dropdown" ma:internalName="Checked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hecked xmlns="61b21e81-13e6-4d11-9260-3643d9e9a1a9">true</Checked>
  </documentManagement>
</p:properties>
</file>

<file path=customXml/itemProps1.xml><?xml version="1.0" encoding="utf-8"?>
<ds:datastoreItem xmlns:ds="http://schemas.openxmlformats.org/officeDocument/2006/customXml" ds:itemID="{2A5B8C39-C0ED-4C0E-8599-998CC0BA9D9A}"/>
</file>

<file path=customXml/itemProps2.xml><?xml version="1.0" encoding="utf-8"?>
<ds:datastoreItem xmlns:ds="http://schemas.openxmlformats.org/officeDocument/2006/customXml" ds:itemID="{CBB9F67F-B991-435A-9884-4097760DD098}"/>
</file>

<file path=customXml/itemProps3.xml><?xml version="1.0" encoding="utf-8"?>
<ds:datastoreItem xmlns:ds="http://schemas.openxmlformats.org/officeDocument/2006/customXml" ds:itemID="{A71331AB-2819-444F-A135-9C32223AC3A7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437</Words>
  <Application>Microsoft Office PowerPoint</Application>
  <PresentationFormat>Custom</PresentationFormat>
  <Paragraphs>56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Learning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Objectives</dc:title>
  <dc:creator>Sam Bayley</dc:creator>
  <cp:lastModifiedBy>Bernadett Halaj</cp:lastModifiedBy>
  <cp:revision>2</cp:revision>
  <dcterms:created xsi:type="dcterms:W3CDTF">2014-10-16T10:47:36Z</dcterms:created>
  <dcterms:modified xsi:type="dcterms:W3CDTF">2020-03-18T17:15:01Z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0x0101007BCA728C141663448D0563B389C54636</vt:lpwstr>
  </property>
</Properties>
</file>