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pitchFamily="2"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9" d="100"/>
          <a:sy n="99" d="100"/>
        </p:scale>
        <p:origin x="979"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CA728C141663448D0563B389C54636" ma:contentTypeVersion="12" ma:contentTypeDescription="Create a new document." ma:contentTypeScope="" ma:versionID="8101d47b09b3714d89b8456e6eb40441">
  <xsd:schema xmlns:xsd="http://www.w3.org/2001/XMLSchema" xmlns:xs="http://www.w3.org/2001/XMLSchema" xmlns:p="http://schemas.microsoft.com/office/2006/metadata/properties" xmlns:ns2="10550def-c525-4017-b0b3-ea0585ae2627" xmlns:ns3="61b21e81-13e6-4d11-9260-3643d9e9a1a9" targetNamespace="http://schemas.microsoft.com/office/2006/metadata/properties" ma:root="true" ma:fieldsID="bfd7cac856ab5e0fb1c71c1449f06c99" ns2:_="" ns3:_="">
    <xsd:import namespace="10550def-c525-4017-b0b3-ea0585ae2627"/>
    <xsd:import namespace="61b21e81-13e6-4d11-9260-3643d9e9a1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Checked"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50def-c525-4017-b0b3-ea0585ae26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b21e81-13e6-4d11-9260-3643d9e9a1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Checked" ma:index="18" nillable="true" ma:displayName="Checked" ma:default="1" ma:format="Dropdown" ma:internalName="Checked">
      <xsd:simpleType>
        <xsd:restriction base="dms:Boolea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hecked xmlns="61b21e81-13e6-4d11-9260-3643d9e9a1a9">true</Checked>
  </documentManagement>
</p:properties>
</file>

<file path=customXml/itemProps1.xml><?xml version="1.0" encoding="utf-8"?>
<ds:datastoreItem xmlns:ds="http://schemas.openxmlformats.org/officeDocument/2006/customXml" ds:itemID="{522C9AB0-9436-41AB-8010-BE8E3F66A090}"/>
</file>

<file path=customXml/itemProps2.xml><?xml version="1.0" encoding="utf-8"?>
<ds:datastoreItem xmlns:ds="http://schemas.openxmlformats.org/officeDocument/2006/customXml" ds:itemID="{7D3F250C-9BC4-4943-B38D-BA3AAA651442}"/>
</file>

<file path=customXml/itemProps3.xml><?xml version="1.0" encoding="utf-8"?>
<ds:datastoreItem xmlns:ds="http://schemas.openxmlformats.org/officeDocument/2006/customXml" ds:itemID="{97698E37-B621-4408-9268-B453791B9A7C}"/>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%username%</cp:lastModifiedBy>
  <cp:revision>31</cp:revision>
  <dcterms:created xsi:type="dcterms:W3CDTF">2019-03-11T15:10:20Z</dcterms:created>
  <dcterms:modified xsi:type="dcterms:W3CDTF">2020-03-15T08:45:15Z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0x0101007BCA728C141663448D0563B389C54636</vt:lpwstr>
  </property>
</Properties>
</file>