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2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1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0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2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4D6E-C911-4006-93AB-F17925AC8393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CF16-F7C3-483F-96C0-3C70C2C3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4397" y="3234619"/>
          <a:ext cx="5528106" cy="322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A little sister wears her older sisters clothes instead of buying new ones.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A plastic bottle is melted down and remade</a:t>
                      </a:r>
                      <a:r>
                        <a:rPr lang="en-GB" sz="1300" baseline="0" dirty="0">
                          <a:latin typeface="Gill Sans MT" panose="020B0502020104020203" pitchFamily="34" charset="0"/>
                        </a:rPr>
                        <a:t> as a biro pen.</a:t>
                      </a:r>
                    </a:p>
                    <a:p>
                      <a:endParaRPr lang="en-GB" sz="1300" dirty="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Easter egg packaging</a:t>
                      </a:r>
                      <a:r>
                        <a:rPr lang="en-GB" sz="1300" baseline="0" dirty="0">
                          <a:latin typeface="Gill Sans MT" panose="020B0502020104020203" pitchFamily="34" charset="0"/>
                        </a:rPr>
                        <a:t> is made less by only using the foil and not the cardboard boxes.</a:t>
                      </a:r>
                      <a:endParaRPr lang="en-GB" sz="1300" dirty="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A bag for life is used instead of the free plastic bags given out at the supermarket.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Newspapers are collected</a:t>
                      </a:r>
                      <a:r>
                        <a:rPr lang="en-GB" sz="1300" baseline="0" dirty="0">
                          <a:latin typeface="Gill Sans MT" panose="020B0502020104020203" pitchFamily="34" charset="0"/>
                        </a:rPr>
                        <a:t> at the train station to go back to the newspaper factory.</a:t>
                      </a:r>
                      <a:endParaRPr lang="en-GB" sz="1300" dirty="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Gill Sans MT" panose="020B0502020104020203" pitchFamily="34" charset="0"/>
                        </a:rPr>
                        <a:t>A plastic tub that a Chinese take away comes in is later used by a school girl to take her pencils to school.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Gill Sans MT" panose="020B0502020104020203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95" y="262204"/>
            <a:ext cx="2790371" cy="2632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332" y="2894454"/>
            <a:ext cx="5452905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7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Which of the 3 </a:t>
            </a:r>
            <a:r>
              <a:rPr lang="en-GB" sz="1477" b="1" dirty="0" err="1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Rs</a:t>
            </a:r>
            <a:r>
              <a:rPr lang="en-GB" sz="1477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does each statement apply to?</a:t>
            </a:r>
          </a:p>
          <a:p>
            <a:endParaRPr lang="en-GB" sz="1477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8159">
            <a:off x="7573026" y="4839465"/>
            <a:ext cx="1661538" cy="1661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2192" y="2369253"/>
            <a:ext cx="5452905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8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Which of the 3 </a:t>
            </a:r>
            <a:r>
              <a:rPr lang="en-GB" sz="1108" b="1" dirty="0" err="1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Rs</a:t>
            </a:r>
            <a:r>
              <a:rPr lang="en-GB" sz="1108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does each image apply to?</a:t>
            </a:r>
          </a:p>
          <a:p>
            <a:endParaRPr lang="en-GB" sz="1108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3331" y="9188653"/>
            <a:ext cx="523555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dirty="0"/>
              <a:t>_____________________             _____________________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253729" y="4843321"/>
            <a:ext cx="1505882" cy="5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6576" y="6402399"/>
            <a:ext cx="1314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20912708">
            <a:off x="65056" y="235930"/>
            <a:ext cx="1579876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85" u="sng" dirty="0">
                <a:latin typeface="Gill Sans MT" panose="020B0502020104020203" pitchFamily="34" charset="0"/>
              </a:rPr>
              <a:t>3 </a:t>
            </a:r>
            <a:r>
              <a:rPr lang="en-GB" sz="4985" u="sng" dirty="0" err="1">
                <a:latin typeface="Gill Sans MT" panose="020B0502020104020203" pitchFamily="34" charset="0"/>
              </a:rPr>
              <a:t>Rs</a:t>
            </a:r>
            <a:endParaRPr lang="en-GB" sz="4985" u="sng" dirty="0">
              <a:latin typeface="Gill Sans MT" panose="020B0502020104020203" pitchFamily="34" charset="0"/>
            </a:endParaRPr>
          </a:p>
        </p:txBody>
      </p:sp>
      <p:pic>
        <p:nvPicPr>
          <p:cNvPr id="8" name="Picture 2" descr="http://upload.wikimedia.org/wikipedia/commons/5/5d/Glass_and_plastic_recycling_065_ub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62" y="2721298"/>
            <a:ext cx="2616341" cy="18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75847" y="485614"/>
            <a:ext cx="1809242" cy="80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/>
              <a:t>Reduce: </a:t>
            </a:r>
            <a:r>
              <a:rPr lang="en-GB" sz="1477" dirty="0"/>
              <a:t>to use less of a material when making a product.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0122" y="468219"/>
            <a:ext cx="1772631" cy="125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/>
              <a:t>Reuse</a:t>
            </a:r>
            <a:r>
              <a:rPr lang="en-GB" sz="1477" dirty="0"/>
              <a:t>: To use a product over and over again to save on making a new one.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9014" y="485614"/>
            <a:ext cx="1866122" cy="148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/>
              <a:t>Recycle: </a:t>
            </a:r>
            <a:r>
              <a:rPr lang="en-GB" sz="1477" dirty="0"/>
              <a:t>To reprocess a material through melting or breaking down in order to make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315194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A20CD5FD4D54D8ED424F3BADBC7B1" ma:contentTypeVersion="18" ma:contentTypeDescription="Create a new document." ma:contentTypeScope="" ma:versionID="af600f02b988157d05926c3febd6ca57">
  <xsd:schema xmlns:xsd="http://www.w3.org/2001/XMLSchema" xmlns:xs="http://www.w3.org/2001/XMLSchema" xmlns:p="http://schemas.microsoft.com/office/2006/metadata/properties" xmlns:ns2="8088b3b7-c6c0-452c-9fe4-34a2a81cd4a3" xmlns:ns3="5a0c8c2e-59c4-4e83-8c86-8434f6ab21a3" targetNamespace="http://schemas.microsoft.com/office/2006/metadata/properties" ma:root="true" ma:fieldsID="476394e8fbe8db01074e264fdc15cf69" ns2:_="" ns3:_="">
    <xsd:import namespace="8088b3b7-c6c0-452c-9fe4-34a2a81cd4a3"/>
    <xsd:import namespace="5a0c8c2e-59c4-4e83-8c86-8434f6ab21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r2i" minOccurs="0"/>
                <xsd:element ref="ns2:Week11stSeptember2020" minOccurs="0"/>
                <xsd:element ref="ns2:Week29thSeptember" minOccurs="0"/>
                <xsd:element ref="ns2:date" minOccurs="0"/>
                <xsd:element ref="ns2:Autumn2Wee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8b3b7-c6c0-452c-9fe4-34a2a81c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r2i" ma:index="20" nillable="true" ma:displayName="Text" ma:internalName="mr2i">
      <xsd:simpleType>
        <xsd:restriction base="dms:Text"/>
      </xsd:simpleType>
    </xsd:element>
    <xsd:element name="Week11stSeptember2020" ma:index="21" nillable="true" ma:displayName="Week 1  1st September 2020" ma:format="Dropdown" ma:internalName="Week11stSeptember2020">
      <xsd:simpleType>
        <xsd:restriction base="dms:Text">
          <xsd:maxLength value="255"/>
        </xsd:restriction>
      </xsd:simpleType>
    </xsd:element>
    <xsd:element name="Week29thSeptember" ma:index="22" nillable="true" ma:displayName="Week 2  9th September" ma:format="Dropdown" ma:internalName="Week29thSeptember">
      <xsd:simpleType>
        <xsd:restriction base="dms:Text">
          <xsd:maxLength value="255"/>
        </xsd:restriction>
      </xsd:simpleType>
    </xsd:element>
    <xsd:element name="date" ma:index="23" nillable="true" ma:displayName="date" ma:format="DateOnly" ma:internalName="date">
      <xsd:simpleType>
        <xsd:restriction base="dms:DateTime"/>
      </xsd:simpleType>
    </xsd:element>
    <xsd:element name="Autumn2Week2" ma:index="24" nillable="true" ma:displayName="Autumn 2 Week 2" ma:format="Dropdown" ma:internalName="Autumn2Week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c8c2e-59c4-4e83-8c86-8434f6ab21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ek29thSeptember xmlns="8088b3b7-c6c0-452c-9fe4-34a2a81cd4a3" xsi:nil="true"/>
    <date xmlns="8088b3b7-c6c0-452c-9fe4-34a2a81cd4a3" xsi:nil="true"/>
    <Autumn2Week2 xmlns="8088b3b7-c6c0-452c-9fe4-34a2a81cd4a3" xsi:nil="true"/>
    <Week11stSeptember2020 xmlns="8088b3b7-c6c0-452c-9fe4-34a2a81cd4a3" xsi:nil="true"/>
    <mr2i xmlns="8088b3b7-c6c0-452c-9fe4-34a2a81cd4a3" xsi:nil="true"/>
  </documentManagement>
</p:properties>
</file>

<file path=customXml/itemProps1.xml><?xml version="1.0" encoding="utf-8"?>
<ds:datastoreItem xmlns:ds="http://schemas.openxmlformats.org/officeDocument/2006/customXml" ds:itemID="{B5664005-28B4-4FFB-9AE7-686C0A42C294}"/>
</file>

<file path=customXml/itemProps2.xml><?xml version="1.0" encoding="utf-8"?>
<ds:datastoreItem xmlns:ds="http://schemas.openxmlformats.org/officeDocument/2006/customXml" ds:itemID="{760921C7-F4F4-4FBC-8DB7-E979CEF25BC9}"/>
</file>

<file path=customXml/itemProps3.xml><?xml version="1.0" encoding="utf-8"?>
<ds:datastoreItem xmlns:ds="http://schemas.openxmlformats.org/officeDocument/2006/customXml" ds:itemID="{A6B444D7-251B-4856-ACBB-B3C6F7E9EA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Trudi Barrow</dc:creator>
  <cp:lastModifiedBy>Trudi Barrow</cp:lastModifiedBy>
  <cp:revision>2</cp:revision>
  <dcterms:created xsi:type="dcterms:W3CDTF">2018-01-30T13:21:17Z</dcterms:created>
  <dcterms:modified xsi:type="dcterms:W3CDTF">2018-01-30T13:22:49Z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0x0101005EFA20CD5FD4D54D8ED424F3BADBC7B1</vt:lpwstr>
  </property>
</Properties>
</file>