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40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41.xml" ContentType="application/vnd.openxmlformats-officedocument.presentationml.slide+xml"/>
  <Override PartName="/ppt/slides/slide34.xml" ContentType="application/vnd.openxmlformats-officedocument.presentationml.slide+xml"/>
  <Override PartName="/ppt/slides/slide36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3" autoAdjust="0"/>
    <p:restoredTop sz="94660"/>
  </p:normalViewPr>
  <p:slideViewPr>
    <p:cSldViewPr snapToGrid="0">
      <p:cViewPr>
        <p:scale>
          <a:sx n="72" d="100"/>
          <a:sy n="72" d="100"/>
        </p:scale>
        <p:origin x="9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customXml" Target="../customXml/item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2C48-F59F-4CBC-A9C5-101E2C4A7906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FC78C-7973-4DE4-8324-F9F02750D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600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2C48-F59F-4CBC-A9C5-101E2C4A7906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FC78C-7973-4DE4-8324-F9F02750D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817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2C48-F59F-4CBC-A9C5-101E2C4A7906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FC78C-7973-4DE4-8324-F9F02750D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821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2C48-F59F-4CBC-A9C5-101E2C4A7906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FC78C-7973-4DE4-8324-F9F02750D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68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2C48-F59F-4CBC-A9C5-101E2C4A7906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FC78C-7973-4DE4-8324-F9F02750D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350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2C48-F59F-4CBC-A9C5-101E2C4A7906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FC78C-7973-4DE4-8324-F9F02750D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896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2C48-F59F-4CBC-A9C5-101E2C4A7906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FC78C-7973-4DE4-8324-F9F02750D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676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2C48-F59F-4CBC-A9C5-101E2C4A7906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FC78C-7973-4DE4-8324-F9F02750D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982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2C48-F59F-4CBC-A9C5-101E2C4A7906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FC78C-7973-4DE4-8324-F9F02750D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17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2C48-F59F-4CBC-A9C5-101E2C4A7906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FC78C-7973-4DE4-8324-F9F02750D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864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2C48-F59F-4CBC-A9C5-101E2C4A7906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FC78C-7973-4DE4-8324-F9F02750D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747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52C48-F59F-4CBC-A9C5-101E2C4A7906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FC78C-7973-4DE4-8324-F9F02750D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501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1.xml"/><Relationship Id="rId5" Type="http://schemas.openxmlformats.org/officeDocument/2006/relationships/slide" Target="slide28.xml"/><Relationship Id="rId4" Type="http://schemas.openxmlformats.org/officeDocument/2006/relationships/slide" Target="slide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Speaker_Icon.svg" TargetMode="External"/><Relationship Id="rId3" Type="http://schemas.openxmlformats.org/officeDocument/2006/relationships/slide" Target="slide1.xml"/><Relationship Id="rId7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5" Type="http://schemas.openxmlformats.org/officeDocument/2006/relationships/slide" Target="slide14.xml"/><Relationship Id="rId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17.xml"/><Relationship Id="rId7" Type="http://schemas.openxmlformats.org/officeDocument/2006/relationships/audio" Target="../media/audio8.wav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5" Type="http://schemas.openxmlformats.org/officeDocument/2006/relationships/slide" Target="slide1.xml"/><Relationship Id="rId4" Type="http://schemas.openxmlformats.org/officeDocument/2006/relationships/slide" Target="slide18.xml"/><Relationship Id="rId9" Type="http://schemas.openxmlformats.org/officeDocument/2006/relationships/hyperlink" Target="https://commons.wikimedia.org/wiki/File:Speaker_Icon.svg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17.xml"/><Relationship Id="rId7" Type="http://schemas.openxmlformats.org/officeDocument/2006/relationships/audio" Target="../media/audio9.wav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5" Type="http://schemas.openxmlformats.org/officeDocument/2006/relationships/slide" Target="slide1.xml"/><Relationship Id="rId4" Type="http://schemas.openxmlformats.org/officeDocument/2006/relationships/slide" Target="slide18.xml"/><Relationship Id="rId9" Type="http://schemas.openxmlformats.org/officeDocument/2006/relationships/hyperlink" Target="https://commons.wikimedia.org/wiki/File:Speaker_Icon.svg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Speaker_Icon.svg" TargetMode="External"/><Relationship Id="rId3" Type="http://schemas.openxmlformats.org/officeDocument/2006/relationships/slide" Target="slide18.xml"/><Relationship Id="rId7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.wav"/><Relationship Id="rId5" Type="http://schemas.openxmlformats.org/officeDocument/2006/relationships/slide" Target="slide19.xml"/><Relationship Id="rId4" Type="http://schemas.openxmlformats.org/officeDocument/2006/relationships/slide" Target="slide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18.xml"/><Relationship Id="rId7" Type="http://schemas.openxmlformats.org/officeDocument/2006/relationships/audio" Target="../media/audio11.wav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5" Type="http://schemas.openxmlformats.org/officeDocument/2006/relationships/slide" Target="slide19.xml"/><Relationship Id="rId4" Type="http://schemas.openxmlformats.org/officeDocument/2006/relationships/slide" Target="slide1.xml"/><Relationship Id="rId9" Type="http://schemas.openxmlformats.org/officeDocument/2006/relationships/hyperlink" Target="https://commons.wikimedia.org/wiki/File:Speaker_Icon.svg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Speaker_Icon.svg" TargetMode="External"/><Relationship Id="rId3" Type="http://schemas.openxmlformats.org/officeDocument/2006/relationships/slide" Target="slide1.xml"/><Relationship Id="rId7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2.wav"/><Relationship Id="rId5" Type="http://schemas.openxmlformats.org/officeDocument/2006/relationships/slide" Target="slide20.xml"/><Relationship Id="rId4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" Target="slide3.xml"/><Relationship Id="rId7" Type="http://schemas.openxmlformats.org/officeDocument/2006/relationships/slide" Target="slide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slide" Target="slide5.xml"/><Relationship Id="rId10" Type="http://schemas.openxmlformats.org/officeDocument/2006/relationships/hyperlink" Target="https://commons.wikimedia.org/wiki/File:Speaker_Icon.svg" TargetMode="External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Speaker_Icon.svg" TargetMode="External"/><Relationship Id="rId3" Type="http://schemas.openxmlformats.org/officeDocument/2006/relationships/slide" Target="slide1.xml"/><Relationship Id="rId7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3.wav"/><Relationship Id="rId5" Type="http://schemas.openxmlformats.org/officeDocument/2006/relationships/slide" Target="slide24.xml"/><Relationship Id="rId4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Speaker_Icon.svg" TargetMode="External"/><Relationship Id="rId3" Type="http://schemas.openxmlformats.org/officeDocument/2006/relationships/slide" Target="slide1.xml"/><Relationship Id="rId7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.wav"/><Relationship Id="rId5" Type="http://schemas.openxmlformats.org/officeDocument/2006/relationships/slide" Target="slide26.xml"/><Relationship Id="rId4" Type="http://schemas.openxmlformats.org/officeDocument/2006/relationships/slide" Target="slide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3" Type="http://schemas.openxmlformats.org/officeDocument/2006/relationships/slide" Target="slide30.xml"/><Relationship Id="rId7" Type="http://schemas.openxmlformats.org/officeDocument/2006/relationships/slide" Target="slide29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2.xml"/><Relationship Id="rId5" Type="http://schemas.openxmlformats.org/officeDocument/2006/relationships/slide" Target="slide1.xml"/><Relationship Id="rId10" Type="http://schemas.openxmlformats.org/officeDocument/2006/relationships/hyperlink" Target="https://commons.wikimedia.org/wiki/File:Speaker_Icon.svg" TargetMode="External"/><Relationship Id="rId4" Type="http://schemas.openxmlformats.org/officeDocument/2006/relationships/slide" Target="slide31.xml"/><Relationship Id="rId9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30.xml"/><Relationship Id="rId7" Type="http://schemas.openxmlformats.org/officeDocument/2006/relationships/audio" Target="../media/audio16.wav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2.xml"/><Relationship Id="rId5" Type="http://schemas.openxmlformats.org/officeDocument/2006/relationships/slide" Target="slide1.xml"/><Relationship Id="rId4" Type="http://schemas.openxmlformats.org/officeDocument/2006/relationships/slide" Target="slide31.xml"/><Relationship Id="rId9" Type="http://schemas.openxmlformats.org/officeDocument/2006/relationships/hyperlink" Target="https://commons.wikimedia.org/wiki/File:Speaker_Icon.svg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" Target="slide4.xml"/><Relationship Id="rId7" Type="http://schemas.openxmlformats.org/officeDocument/2006/relationships/slide" Target="slide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slide" Target="slide1.xml"/><Relationship Id="rId10" Type="http://schemas.openxmlformats.org/officeDocument/2006/relationships/hyperlink" Target="https://commons.wikimedia.org/wiki/File:Speaker_Icon.svg" TargetMode="External"/><Relationship Id="rId4" Type="http://schemas.openxmlformats.org/officeDocument/2006/relationships/slide" Target="slide5.xml"/><Relationship Id="rId9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31.xml"/><Relationship Id="rId7" Type="http://schemas.openxmlformats.org/officeDocument/2006/relationships/audio" Target="../media/audio17.wav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9.xml"/><Relationship Id="rId5" Type="http://schemas.openxmlformats.org/officeDocument/2006/relationships/slide" Target="slide32.xml"/><Relationship Id="rId4" Type="http://schemas.openxmlformats.org/officeDocument/2006/relationships/slide" Target="slide1.xml"/><Relationship Id="rId9" Type="http://schemas.openxmlformats.org/officeDocument/2006/relationships/hyperlink" Target="https://commons.wikimedia.org/wiki/File:Speaker_Icon.svg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30.xml"/><Relationship Id="rId7" Type="http://schemas.openxmlformats.org/officeDocument/2006/relationships/audio" Target="../media/audio18.wav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9.xml"/><Relationship Id="rId5" Type="http://schemas.openxmlformats.org/officeDocument/2006/relationships/slide" Target="slide32.xml"/><Relationship Id="rId4" Type="http://schemas.openxmlformats.org/officeDocument/2006/relationships/slide" Target="slide1.xml"/><Relationship Id="rId9" Type="http://schemas.openxmlformats.org/officeDocument/2006/relationships/hyperlink" Target="https://commons.wikimedia.org/wiki/File:Speaker_Icon.svg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Speaker_Icon.svg" TargetMode="External"/><Relationship Id="rId3" Type="http://schemas.openxmlformats.org/officeDocument/2006/relationships/slide" Target="slide1.xml"/><Relationship Id="rId7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9.wav"/><Relationship Id="rId5" Type="http://schemas.openxmlformats.org/officeDocument/2006/relationships/slide" Target="slide33.xml"/><Relationship Id="rId4" Type="http://schemas.openxmlformats.org/officeDocument/2006/relationships/slide" Target="slide3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Speaker_Icon.svg" TargetMode="External"/><Relationship Id="rId3" Type="http://schemas.openxmlformats.org/officeDocument/2006/relationships/slide" Target="slide1.xml"/><Relationship Id="rId7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0.wav"/><Relationship Id="rId5" Type="http://schemas.openxmlformats.org/officeDocument/2006/relationships/slide" Target="slide37.xml"/><Relationship Id="rId4" Type="http://schemas.openxmlformats.org/officeDocument/2006/relationships/slide" Target="slide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8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Speaker_Icon.svg" TargetMode="External"/><Relationship Id="rId3" Type="http://schemas.openxmlformats.org/officeDocument/2006/relationships/slide" Target="slide1.xml"/><Relationship Id="rId7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1.wav"/><Relationship Id="rId5" Type="http://schemas.openxmlformats.org/officeDocument/2006/relationships/slide" Target="slide39.xml"/><Relationship Id="rId4" Type="http://schemas.openxmlformats.org/officeDocument/2006/relationships/slide" Target="slide4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3.xml"/><Relationship Id="rId7" Type="http://schemas.openxmlformats.org/officeDocument/2006/relationships/audio" Target="../media/audio3.wav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slide" Target="slide1.xml"/><Relationship Id="rId4" Type="http://schemas.openxmlformats.org/officeDocument/2006/relationships/slide" Target="slide5.xml"/><Relationship Id="rId9" Type="http://schemas.openxmlformats.org/officeDocument/2006/relationships/hyperlink" Target="https://commons.wikimedia.org/wiki/File:Speaker_Icon.svg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3" Type="http://schemas.openxmlformats.org/officeDocument/2006/relationships/slide" Target="slide43.xml"/><Relationship Id="rId7" Type="http://schemas.openxmlformats.org/officeDocument/2006/relationships/slide" Target="slide42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5.xml"/><Relationship Id="rId5" Type="http://schemas.openxmlformats.org/officeDocument/2006/relationships/slide" Target="slide1.xml"/><Relationship Id="rId10" Type="http://schemas.openxmlformats.org/officeDocument/2006/relationships/hyperlink" Target="https://commons.wikimedia.org/wiki/File:Speaker_Icon.svg" TargetMode="External"/><Relationship Id="rId4" Type="http://schemas.openxmlformats.org/officeDocument/2006/relationships/slide" Target="slide44.xml"/><Relationship Id="rId9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3.xml"/><Relationship Id="rId7" Type="http://schemas.openxmlformats.org/officeDocument/2006/relationships/audio" Target="../media/audio23.wav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5.xml"/><Relationship Id="rId5" Type="http://schemas.openxmlformats.org/officeDocument/2006/relationships/slide" Target="slide1.xml"/><Relationship Id="rId4" Type="http://schemas.openxmlformats.org/officeDocument/2006/relationships/slide" Target="slide44.xml"/><Relationship Id="rId9" Type="http://schemas.openxmlformats.org/officeDocument/2006/relationships/hyperlink" Target="https://commons.wikimedia.org/wiki/File:Speaker_Icon.svg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4.xml"/><Relationship Id="rId7" Type="http://schemas.openxmlformats.org/officeDocument/2006/relationships/audio" Target="../media/audio24.wav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2.xml"/><Relationship Id="rId5" Type="http://schemas.openxmlformats.org/officeDocument/2006/relationships/slide" Target="slide45.xml"/><Relationship Id="rId4" Type="http://schemas.openxmlformats.org/officeDocument/2006/relationships/slide" Target="slide1.xml"/><Relationship Id="rId9" Type="http://schemas.openxmlformats.org/officeDocument/2006/relationships/hyperlink" Target="https://commons.wikimedia.org/wiki/File:Speaker_Icon.svg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3.xml"/><Relationship Id="rId7" Type="http://schemas.openxmlformats.org/officeDocument/2006/relationships/audio" Target="../media/audio25.wav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2.xml"/><Relationship Id="rId5" Type="http://schemas.openxmlformats.org/officeDocument/2006/relationships/slide" Target="slide45.xml"/><Relationship Id="rId4" Type="http://schemas.openxmlformats.org/officeDocument/2006/relationships/slide" Target="slide1.xml"/><Relationship Id="rId9" Type="http://schemas.openxmlformats.org/officeDocument/2006/relationships/hyperlink" Target="https://commons.wikimedia.org/wiki/File:Speaker_Icon.svg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Speaker_Icon.svg" TargetMode="External"/><Relationship Id="rId3" Type="http://schemas.openxmlformats.org/officeDocument/2006/relationships/slide" Target="slide1.xml"/><Relationship Id="rId7" Type="http://schemas.openxmlformats.org/officeDocument/2006/relationships/image" Target="../media/image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6.wav"/><Relationship Id="rId5" Type="http://schemas.openxmlformats.org/officeDocument/2006/relationships/slide" Target="slide46.xml"/><Relationship Id="rId4" Type="http://schemas.openxmlformats.org/officeDocument/2006/relationships/slide" Target="slide4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8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Speaker_Icon.svg" TargetMode="External"/><Relationship Id="rId3" Type="http://schemas.openxmlformats.org/officeDocument/2006/relationships/slide" Target="slide1.xml"/><Relationship Id="rId7" Type="http://schemas.openxmlformats.org/officeDocument/2006/relationships/image" Target="../media/image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7.wav"/><Relationship Id="rId5" Type="http://schemas.openxmlformats.org/officeDocument/2006/relationships/slide" Target="slide49.xml"/><Relationship Id="rId4" Type="http://schemas.openxmlformats.org/officeDocument/2006/relationships/slide" Target="slide5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slide" Target="slide5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3.xml"/><Relationship Id="rId7" Type="http://schemas.openxmlformats.org/officeDocument/2006/relationships/audio" Target="../media/audio4.wav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slide" Target="slide1.xml"/><Relationship Id="rId4" Type="http://schemas.openxmlformats.org/officeDocument/2006/relationships/slide" Target="slide4.xml"/><Relationship Id="rId9" Type="http://schemas.openxmlformats.org/officeDocument/2006/relationships/hyperlink" Target="https://commons.wikimedia.org/wiki/File:Speaker_Icon.svg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5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Speaker_Icon.svg" TargetMode="External"/><Relationship Id="rId3" Type="http://schemas.openxmlformats.org/officeDocument/2006/relationships/slide" Target="slide1.xml"/><Relationship Id="rId7" Type="http://schemas.openxmlformats.org/officeDocument/2006/relationships/image" Target="../media/image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8.wav"/><Relationship Id="rId5" Type="http://schemas.openxmlformats.org/officeDocument/2006/relationships/slide" Target="slide52.xml"/><Relationship Id="rId4" Type="http://schemas.openxmlformats.org/officeDocument/2006/relationships/slide" Target="slide5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Speaker_Icon.svg" TargetMode="External"/><Relationship Id="rId3" Type="http://schemas.openxmlformats.org/officeDocument/2006/relationships/slide" Target="slide1.xml"/><Relationship Id="rId7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slide" Target="slide8.xml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Speaker_Icon.svg" TargetMode="External"/><Relationship Id="rId3" Type="http://schemas.openxmlformats.org/officeDocument/2006/relationships/slide" Target="slide1.xml"/><Relationship Id="rId7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5" Type="http://schemas.openxmlformats.org/officeDocument/2006/relationships/slide" Target="slide11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6E9DB7-F249-43CE-9650-AD34158E9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1F37CBFB-B745-45CE-8E5D-F3A13DC0EDD0}"/>
              </a:ext>
            </a:extLst>
          </p:cNvPr>
          <p:cNvSpPr/>
          <p:nvPr/>
        </p:nvSpPr>
        <p:spPr>
          <a:xfrm>
            <a:off x="2195243" y="1134169"/>
            <a:ext cx="2807347" cy="29636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4" action="ppaction://hlinksldjump"/>
            <a:extLst>
              <a:ext uri="{FF2B5EF4-FFF2-40B4-BE49-F238E27FC236}">
                <a16:creationId xmlns:a16="http://schemas.microsoft.com/office/drawing/2014/main" id="{8C5798AE-FBA9-409F-917F-F8F4D47BC625}"/>
              </a:ext>
            </a:extLst>
          </p:cNvPr>
          <p:cNvSpPr/>
          <p:nvPr/>
        </p:nvSpPr>
        <p:spPr>
          <a:xfrm>
            <a:off x="5113867" y="1134169"/>
            <a:ext cx="2844799" cy="29636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5" action="ppaction://hlinksldjump"/>
            <a:extLst>
              <a:ext uri="{FF2B5EF4-FFF2-40B4-BE49-F238E27FC236}">
                <a16:creationId xmlns:a16="http://schemas.microsoft.com/office/drawing/2014/main" id="{B9A055C2-780E-4F2C-8FE3-19DD4F1D66DD}"/>
              </a:ext>
            </a:extLst>
          </p:cNvPr>
          <p:cNvSpPr/>
          <p:nvPr/>
        </p:nvSpPr>
        <p:spPr>
          <a:xfrm>
            <a:off x="2195244" y="4160762"/>
            <a:ext cx="2807346" cy="29367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rId6" action="ppaction://hlinksldjump"/>
            <a:extLst>
              <a:ext uri="{FF2B5EF4-FFF2-40B4-BE49-F238E27FC236}">
                <a16:creationId xmlns:a16="http://schemas.microsoft.com/office/drawing/2014/main" id="{15924568-18E8-4C9F-B100-536F19EE480F}"/>
              </a:ext>
            </a:extLst>
          </p:cNvPr>
          <p:cNvSpPr/>
          <p:nvPr/>
        </p:nvSpPr>
        <p:spPr>
          <a:xfrm>
            <a:off x="5113867" y="4199468"/>
            <a:ext cx="2844799" cy="28980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61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02EEF63-D383-4763-9A30-35B8C3493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BF31717A-DE4D-4C10-9436-1734F4D118B7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261D2AA1-21BF-4DC3-8C7B-AEE2B251F483}"/>
              </a:ext>
            </a:extLst>
          </p:cNvPr>
          <p:cNvSpPr/>
          <p:nvPr/>
        </p:nvSpPr>
        <p:spPr>
          <a:xfrm>
            <a:off x="2197191" y="6790022"/>
            <a:ext cx="4065462" cy="696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890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4E60819-BA93-4CF5-839B-5AC1A3E58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02A3C780-F4D5-44DA-86B0-98A2CA587DD5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80E1CCC7-7E37-4DA2-8747-8B0E68C82914}"/>
              </a:ext>
            </a:extLst>
          </p:cNvPr>
          <p:cNvSpPr/>
          <p:nvPr/>
        </p:nvSpPr>
        <p:spPr>
          <a:xfrm>
            <a:off x="2197191" y="6790022"/>
            <a:ext cx="4065462" cy="696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423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832AC3-8D72-4B1A-BBD1-504B694F9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06EB7567-8CB7-4C17-85CC-6F3A87B0D683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hlinkClick r:id="rId4" action="ppaction://hlinksldjump"/>
            <a:extLst>
              <a:ext uri="{FF2B5EF4-FFF2-40B4-BE49-F238E27FC236}">
                <a16:creationId xmlns:a16="http://schemas.microsoft.com/office/drawing/2014/main" id="{B75F6C49-1D75-4D30-98DF-EBADEDC15241}"/>
              </a:ext>
            </a:extLst>
          </p:cNvPr>
          <p:cNvSpPr/>
          <p:nvPr/>
        </p:nvSpPr>
        <p:spPr>
          <a:xfrm>
            <a:off x="867821" y="3492347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5" action="ppaction://hlinksldjump"/>
            <a:extLst>
              <a:ext uri="{FF2B5EF4-FFF2-40B4-BE49-F238E27FC236}">
                <a16:creationId xmlns:a16="http://schemas.microsoft.com/office/drawing/2014/main" id="{C42976E4-E82D-4225-B0A0-00C3CD80B83D}"/>
              </a:ext>
            </a:extLst>
          </p:cNvPr>
          <p:cNvSpPr/>
          <p:nvPr/>
        </p:nvSpPr>
        <p:spPr>
          <a:xfrm>
            <a:off x="867821" y="2747586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hlinkClick r:id="rId5" action="ppaction://hlinksldjump"/>
            <a:extLst>
              <a:ext uri="{FF2B5EF4-FFF2-40B4-BE49-F238E27FC236}">
                <a16:creationId xmlns:a16="http://schemas.microsoft.com/office/drawing/2014/main" id="{F777008A-07ED-4512-B69F-6B9DDEED5244}"/>
              </a:ext>
            </a:extLst>
          </p:cNvPr>
          <p:cNvSpPr/>
          <p:nvPr/>
        </p:nvSpPr>
        <p:spPr>
          <a:xfrm>
            <a:off x="867820" y="4379538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hlinkClick r:id="" action="ppaction://noaction">
              <a:snd r:embed="rId6" name="Tiger Question 3.wav"/>
            </a:hlinkClick>
            <a:extLst>
              <a:ext uri="{FF2B5EF4-FFF2-40B4-BE49-F238E27FC236}">
                <a16:creationId xmlns:a16="http://schemas.microsoft.com/office/drawing/2014/main" id="{2D15348A-C7FE-4C59-A0F1-834B0746F9B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7295639" y="935181"/>
            <a:ext cx="405857" cy="4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13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0D6E3C6-7B32-4C51-98A3-DCAA42D2C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6FF683A1-D04D-4770-913B-A99E3005EB9A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B3A75B2E-A9D8-4CA3-9555-69BD9FB6DE96}"/>
              </a:ext>
            </a:extLst>
          </p:cNvPr>
          <p:cNvSpPr/>
          <p:nvPr/>
        </p:nvSpPr>
        <p:spPr>
          <a:xfrm>
            <a:off x="1251048" y="6889287"/>
            <a:ext cx="6111350" cy="696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751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F1B2C2-9F78-4867-9D9D-9DBD74650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39C5CF2E-AD58-4C19-AB25-F9BD193B14DA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6B9CB3D4-EFA0-4D5E-91AF-9B521CC66104}"/>
              </a:ext>
            </a:extLst>
          </p:cNvPr>
          <p:cNvSpPr/>
          <p:nvPr/>
        </p:nvSpPr>
        <p:spPr>
          <a:xfrm>
            <a:off x="1309105" y="6836068"/>
            <a:ext cx="6111350" cy="696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291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0928D91-B4E1-4F8E-A62C-3A9A88F0E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5EB3E82-236F-419E-9F01-6615F24441E4}"/>
              </a:ext>
            </a:extLst>
          </p:cNvPr>
          <p:cNvSpPr/>
          <p:nvPr/>
        </p:nvSpPr>
        <p:spPr>
          <a:xfrm>
            <a:off x="8305253" y="165558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hlinkClick r:id="rId3" action="ppaction://hlinksldjump"/>
            <a:extLst>
              <a:ext uri="{FF2B5EF4-FFF2-40B4-BE49-F238E27FC236}">
                <a16:creationId xmlns:a16="http://schemas.microsoft.com/office/drawing/2014/main" id="{4717365F-7BB1-457A-A037-39A3C0849993}"/>
              </a:ext>
            </a:extLst>
          </p:cNvPr>
          <p:cNvSpPr/>
          <p:nvPr/>
        </p:nvSpPr>
        <p:spPr>
          <a:xfrm>
            <a:off x="8305253" y="1784945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hlinkClick r:id="rId4" action="ppaction://hlinksldjump"/>
            <a:extLst>
              <a:ext uri="{FF2B5EF4-FFF2-40B4-BE49-F238E27FC236}">
                <a16:creationId xmlns:a16="http://schemas.microsoft.com/office/drawing/2014/main" id="{ED720B90-BE49-4A3B-8DF4-F49ACE9B978F}"/>
              </a:ext>
            </a:extLst>
          </p:cNvPr>
          <p:cNvSpPr/>
          <p:nvPr/>
        </p:nvSpPr>
        <p:spPr>
          <a:xfrm>
            <a:off x="8305253" y="3404332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5" action="ppaction://hlinksldjump"/>
            <a:extLst>
              <a:ext uri="{FF2B5EF4-FFF2-40B4-BE49-F238E27FC236}">
                <a16:creationId xmlns:a16="http://schemas.microsoft.com/office/drawing/2014/main" id="{B2381529-0D3F-485D-B82E-478C9818B50E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hlinkClick r:id="rId6" action="ppaction://hlinksldjump"/>
            <a:extLst>
              <a:ext uri="{FF2B5EF4-FFF2-40B4-BE49-F238E27FC236}">
                <a16:creationId xmlns:a16="http://schemas.microsoft.com/office/drawing/2014/main" id="{FF8005A0-E9C9-4E69-9292-131218C5C0B3}"/>
              </a:ext>
            </a:extLst>
          </p:cNvPr>
          <p:cNvSpPr/>
          <p:nvPr/>
        </p:nvSpPr>
        <p:spPr>
          <a:xfrm>
            <a:off x="8305253" y="5096081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hlinkClick r:id="" action="ppaction://noaction">
              <a:snd r:embed="rId7" name="Gorilla 1.wav"/>
            </a:hlinkClick>
            <a:extLst>
              <a:ext uri="{FF2B5EF4-FFF2-40B4-BE49-F238E27FC236}">
                <a16:creationId xmlns:a16="http://schemas.microsoft.com/office/drawing/2014/main" id="{00ECB799-0413-433E-9F7D-E1BFB30AFFD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400966" y="3551246"/>
            <a:ext cx="405857" cy="4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517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9912A3-15BF-4D0C-A92B-CFFDBB559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5" name="Oval 4">
            <a:hlinkClick r:id="rId3" action="ppaction://hlinksldjump"/>
            <a:extLst>
              <a:ext uri="{FF2B5EF4-FFF2-40B4-BE49-F238E27FC236}">
                <a16:creationId xmlns:a16="http://schemas.microsoft.com/office/drawing/2014/main" id="{DBC20D04-A706-42BC-BE97-C7DFC2FC5E76}"/>
              </a:ext>
            </a:extLst>
          </p:cNvPr>
          <p:cNvSpPr/>
          <p:nvPr/>
        </p:nvSpPr>
        <p:spPr>
          <a:xfrm>
            <a:off x="8305253" y="1784945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hlinkClick r:id="rId4" action="ppaction://hlinksldjump"/>
            <a:extLst>
              <a:ext uri="{FF2B5EF4-FFF2-40B4-BE49-F238E27FC236}">
                <a16:creationId xmlns:a16="http://schemas.microsoft.com/office/drawing/2014/main" id="{19FF11E0-B713-4544-A48F-C808DF99DE82}"/>
              </a:ext>
            </a:extLst>
          </p:cNvPr>
          <p:cNvSpPr/>
          <p:nvPr/>
        </p:nvSpPr>
        <p:spPr>
          <a:xfrm>
            <a:off x="8305253" y="3404332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5" action="ppaction://hlinksldjump"/>
            <a:extLst>
              <a:ext uri="{FF2B5EF4-FFF2-40B4-BE49-F238E27FC236}">
                <a16:creationId xmlns:a16="http://schemas.microsoft.com/office/drawing/2014/main" id="{FA9B9645-D7A1-4897-8B9C-773247FD1605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hlinkClick r:id="rId6" action="ppaction://hlinksldjump"/>
            <a:extLst>
              <a:ext uri="{FF2B5EF4-FFF2-40B4-BE49-F238E27FC236}">
                <a16:creationId xmlns:a16="http://schemas.microsoft.com/office/drawing/2014/main" id="{13A0D8EA-72F7-4299-9B0D-AEBDF5FFC897}"/>
              </a:ext>
            </a:extLst>
          </p:cNvPr>
          <p:cNvSpPr/>
          <p:nvPr/>
        </p:nvSpPr>
        <p:spPr>
          <a:xfrm>
            <a:off x="8305253" y="5096081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4F73349-6F37-40D5-9A1D-F5418F9FBA32}"/>
              </a:ext>
            </a:extLst>
          </p:cNvPr>
          <p:cNvSpPr/>
          <p:nvPr/>
        </p:nvSpPr>
        <p:spPr>
          <a:xfrm>
            <a:off x="76749" y="7218716"/>
            <a:ext cx="488995" cy="50291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hlinkClick r:id="" action="ppaction://noaction">
              <a:snd r:embed="rId7" name="Gorilla Eat.wav"/>
            </a:hlinkClick>
            <a:extLst>
              <a:ext uri="{FF2B5EF4-FFF2-40B4-BE49-F238E27FC236}">
                <a16:creationId xmlns:a16="http://schemas.microsoft.com/office/drawing/2014/main" id="{1D1B1D95-D9AB-413E-80C7-5170979B25D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400966" y="3551246"/>
            <a:ext cx="405857" cy="4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954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E4F715-4B5C-4F4E-BA44-B8892D6E6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5" name="Oval 4">
            <a:hlinkClick r:id="rId3" action="ppaction://hlinksldjump"/>
            <a:extLst>
              <a:ext uri="{FF2B5EF4-FFF2-40B4-BE49-F238E27FC236}">
                <a16:creationId xmlns:a16="http://schemas.microsoft.com/office/drawing/2014/main" id="{CE4CC365-02BC-4F0B-A658-A9D02359A68A}"/>
              </a:ext>
            </a:extLst>
          </p:cNvPr>
          <p:cNvSpPr/>
          <p:nvPr/>
        </p:nvSpPr>
        <p:spPr>
          <a:xfrm>
            <a:off x="8305253" y="3404332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hlinkClick r:id="rId4" action="ppaction://hlinksldjump"/>
            <a:extLst>
              <a:ext uri="{FF2B5EF4-FFF2-40B4-BE49-F238E27FC236}">
                <a16:creationId xmlns:a16="http://schemas.microsoft.com/office/drawing/2014/main" id="{030F93B9-F2C3-4F6F-BAC4-AF475652812C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5" action="ppaction://hlinksldjump"/>
            <a:extLst>
              <a:ext uri="{FF2B5EF4-FFF2-40B4-BE49-F238E27FC236}">
                <a16:creationId xmlns:a16="http://schemas.microsoft.com/office/drawing/2014/main" id="{DB7146A3-EFC0-4142-A994-10A33E349DF0}"/>
              </a:ext>
            </a:extLst>
          </p:cNvPr>
          <p:cNvSpPr/>
          <p:nvPr/>
        </p:nvSpPr>
        <p:spPr>
          <a:xfrm>
            <a:off x="8305253" y="5096081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519EF37-D39D-47FE-8C00-ECA8A2270D7F}"/>
              </a:ext>
            </a:extLst>
          </p:cNvPr>
          <p:cNvSpPr/>
          <p:nvPr/>
        </p:nvSpPr>
        <p:spPr>
          <a:xfrm>
            <a:off x="76749" y="7218716"/>
            <a:ext cx="488995" cy="50291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C934837-7F6B-4EEE-B135-36ED46DB5C25}"/>
              </a:ext>
            </a:extLst>
          </p:cNvPr>
          <p:cNvSpPr/>
          <p:nvPr/>
        </p:nvSpPr>
        <p:spPr>
          <a:xfrm>
            <a:off x="8305253" y="165558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4CE37DD-409E-49F6-AF70-7107320EE346}"/>
              </a:ext>
            </a:extLst>
          </p:cNvPr>
          <p:cNvSpPr/>
          <p:nvPr/>
        </p:nvSpPr>
        <p:spPr>
          <a:xfrm>
            <a:off x="8305253" y="165558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hlinkClick r:id="rId3" action="ppaction://hlinksldjump"/>
            <a:extLst>
              <a:ext uri="{FF2B5EF4-FFF2-40B4-BE49-F238E27FC236}">
                <a16:creationId xmlns:a16="http://schemas.microsoft.com/office/drawing/2014/main" id="{632062FF-6086-4A0C-AAF7-134AF001722A}"/>
              </a:ext>
            </a:extLst>
          </p:cNvPr>
          <p:cNvSpPr/>
          <p:nvPr/>
        </p:nvSpPr>
        <p:spPr>
          <a:xfrm>
            <a:off x="8305253" y="3404332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hlinkClick r:id="rId4" action="ppaction://hlinksldjump"/>
            <a:extLst>
              <a:ext uri="{FF2B5EF4-FFF2-40B4-BE49-F238E27FC236}">
                <a16:creationId xmlns:a16="http://schemas.microsoft.com/office/drawing/2014/main" id="{C3C9F58D-058D-443A-8308-20D17D41F4D1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hlinkClick r:id="rId5" action="ppaction://hlinksldjump"/>
            <a:extLst>
              <a:ext uri="{FF2B5EF4-FFF2-40B4-BE49-F238E27FC236}">
                <a16:creationId xmlns:a16="http://schemas.microsoft.com/office/drawing/2014/main" id="{B0FA474F-599A-4270-8F43-88DEC8A5E134}"/>
              </a:ext>
            </a:extLst>
          </p:cNvPr>
          <p:cNvSpPr/>
          <p:nvPr/>
        </p:nvSpPr>
        <p:spPr>
          <a:xfrm>
            <a:off x="8305253" y="5096081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C83FADA-FCE8-4530-A7C6-041A45361F0F}"/>
              </a:ext>
            </a:extLst>
          </p:cNvPr>
          <p:cNvSpPr/>
          <p:nvPr/>
        </p:nvSpPr>
        <p:spPr>
          <a:xfrm>
            <a:off x="76749" y="7244101"/>
            <a:ext cx="488995" cy="50291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hlinkClick r:id="" action="ppaction://noaction">
              <a:snd r:embed="rId6" name="Gorilla body.wav"/>
            </a:hlinkClick>
            <a:extLst>
              <a:ext uri="{FF2B5EF4-FFF2-40B4-BE49-F238E27FC236}">
                <a16:creationId xmlns:a16="http://schemas.microsoft.com/office/drawing/2014/main" id="{6C281B61-FE93-4095-8607-360C23922C2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400966" y="3551246"/>
            <a:ext cx="405857" cy="4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1000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8B927C7-FBBE-42E5-976F-3386FF1CD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63C5166C-C9A3-4BE7-9399-C223DC9AE80D}"/>
              </a:ext>
            </a:extLst>
          </p:cNvPr>
          <p:cNvSpPr/>
          <p:nvPr/>
        </p:nvSpPr>
        <p:spPr>
          <a:xfrm>
            <a:off x="8305253" y="3404332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hlinkClick r:id="rId4" action="ppaction://hlinksldjump"/>
            <a:extLst>
              <a:ext uri="{FF2B5EF4-FFF2-40B4-BE49-F238E27FC236}">
                <a16:creationId xmlns:a16="http://schemas.microsoft.com/office/drawing/2014/main" id="{7690EF17-6F54-49C0-A93E-F7F417DF2D3E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hlinkClick r:id="rId5" action="ppaction://hlinksldjump"/>
            <a:extLst>
              <a:ext uri="{FF2B5EF4-FFF2-40B4-BE49-F238E27FC236}">
                <a16:creationId xmlns:a16="http://schemas.microsoft.com/office/drawing/2014/main" id="{648FB46A-839A-449F-9E3F-AE1B561286C2}"/>
              </a:ext>
            </a:extLst>
          </p:cNvPr>
          <p:cNvSpPr/>
          <p:nvPr/>
        </p:nvSpPr>
        <p:spPr>
          <a:xfrm>
            <a:off x="8305253" y="5096081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EB7800B-50CC-4FF2-A931-B0F3450E6D2F}"/>
              </a:ext>
            </a:extLst>
          </p:cNvPr>
          <p:cNvSpPr/>
          <p:nvPr/>
        </p:nvSpPr>
        <p:spPr>
          <a:xfrm>
            <a:off x="8305253" y="165558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11BF008-9AEC-47BE-81B3-701E1F86B2DB}"/>
              </a:ext>
            </a:extLst>
          </p:cNvPr>
          <p:cNvSpPr/>
          <p:nvPr/>
        </p:nvSpPr>
        <p:spPr>
          <a:xfrm>
            <a:off x="8305253" y="165558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hlinkClick r:id="rId6" action="ppaction://hlinksldjump"/>
            <a:extLst>
              <a:ext uri="{FF2B5EF4-FFF2-40B4-BE49-F238E27FC236}">
                <a16:creationId xmlns:a16="http://schemas.microsoft.com/office/drawing/2014/main" id="{D51874FE-8204-454C-82B8-D931BF9BA1A1}"/>
              </a:ext>
            </a:extLst>
          </p:cNvPr>
          <p:cNvSpPr/>
          <p:nvPr/>
        </p:nvSpPr>
        <p:spPr>
          <a:xfrm>
            <a:off x="8305253" y="1784945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hlinkClick r:id="rId4" action="ppaction://hlinksldjump"/>
            <a:extLst>
              <a:ext uri="{FF2B5EF4-FFF2-40B4-BE49-F238E27FC236}">
                <a16:creationId xmlns:a16="http://schemas.microsoft.com/office/drawing/2014/main" id="{88C57805-7CD5-4141-A51A-680ABCD3B6A4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hlinkClick r:id="rId5" action="ppaction://hlinksldjump"/>
            <a:extLst>
              <a:ext uri="{FF2B5EF4-FFF2-40B4-BE49-F238E27FC236}">
                <a16:creationId xmlns:a16="http://schemas.microsoft.com/office/drawing/2014/main" id="{F4886083-890D-41F0-A111-6CCEF91A5298}"/>
              </a:ext>
            </a:extLst>
          </p:cNvPr>
          <p:cNvSpPr/>
          <p:nvPr/>
        </p:nvSpPr>
        <p:spPr>
          <a:xfrm>
            <a:off x="8305253" y="5096081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8B47777-E9C4-40F2-B06F-EB6DE193E2DD}"/>
              </a:ext>
            </a:extLst>
          </p:cNvPr>
          <p:cNvSpPr/>
          <p:nvPr/>
        </p:nvSpPr>
        <p:spPr>
          <a:xfrm>
            <a:off x="76749" y="7244101"/>
            <a:ext cx="488995" cy="50291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hlinkClick r:id="" action="ppaction://noaction">
              <a:snd r:embed="rId7" name="Gorilla Fun Fact.wav"/>
            </a:hlinkClick>
            <a:extLst>
              <a:ext uri="{FF2B5EF4-FFF2-40B4-BE49-F238E27FC236}">
                <a16:creationId xmlns:a16="http://schemas.microsoft.com/office/drawing/2014/main" id="{428EA814-FAD9-4B89-9268-E71300E4495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400966" y="3551246"/>
            <a:ext cx="405857" cy="4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095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719D50-9D74-40A8-9CD1-F12F488D8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47017D70-C3F0-4307-BDBD-ED529E67B2B6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hlinkClick r:id="rId4" action="ppaction://hlinksldjump"/>
            <a:extLst>
              <a:ext uri="{FF2B5EF4-FFF2-40B4-BE49-F238E27FC236}">
                <a16:creationId xmlns:a16="http://schemas.microsoft.com/office/drawing/2014/main" id="{241362A0-34CC-472D-A1D9-B8B48F78C282}"/>
              </a:ext>
            </a:extLst>
          </p:cNvPr>
          <p:cNvSpPr/>
          <p:nvPr/>
        </p:nvSpPr>
        <p:spPr>
          <a:xfrm>
            <a:off x="894135" y="4388050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hlinkClick r:id="rId5" action="ppaction://hlinksldjump"/>
            <a:extLst>
              <a:ext uri="{FF2B5EF4-FFF2-40B4-BE49-F238E27FC236}">
                <a16:creationId xmlns:a16="http://schemas.microsoft.com/office/drawing/2014/main" id="{E006116B-CD10-4960-9FF0-2C193324D28E}"/>
              </a:ext>
            </a:extLst>
          </p:cNvPr>
          <p:cNvSpPr/>
          <p:nvPr/>
        </p:nvSpPr>
        <p:spPr>
          <a:xfrm>
            <a:off x="894134" y="2737626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4" action="ppaction://hlinksldjump"/>
            <a:extLst>
              <a:ext uri="{FF2B5EF4-FFF2-40B4-BE49-F238E27FC236}">
                <a16:creationId xmlns:a16="http://schemas.microsoft.com/office/drawing/2014/main" id="{0631C259-6B6E-49EC-96EA-E5C47DAF05CE}"/>
              </a:ext>
            </a:extLst>
          </p:cNvPr>
          <p:cNvSpPr/>
          <p:nvPr/>
        </p:nvSpPr>
        <p:spPr>
          <a:xfrm>
            <a:off x="894135" y="3529321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hlinkClick r:id="" action="ppaction://noaction">
              <a:snd r:embed="rId6" name="Gorilla Question 1.wav"/>
            </a:hlinkClick>
            <a:extLst>
              <a:ext uri="{FF2B5EF4-FFF2-40B4-BE49-F238E27FC236}">
                <a16:creationId xmlns:a16="http://schemas.microsoft.com/office/drawing/2014/main" id="{C81270E7-0C58-496F-8ED2-8E134B27ECC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7183174" y="964521"/>
            <a:ext cx="405857" cy="4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50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EC13DC5-9E58-4966-8A2D-EECDF94F68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313086CB-4D47-4D52-9A6B-EA5B5D7AF3EB}"/>
              </a:ext>
            </a:extLst>
          </p:cNvPr>
          <p:cNvSpPr/>
          <p:nvPr/>
        </p:nvSpPr>
        <p:spPr>
          <a:xfrm>
            <a:off x="8305253" y="165558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hlinkClick r:id="rId4" action="ppaction://hlinksldjump"/>
            <a:extLst>
              <a:ext uri="{FF2B5EF4-FFF2-40B4-BE49-F238E27FC236}">
                <a16:creationId xmlns:a16="http://schemas.microsoft.com/office/drawing/2014/main" id="{9E942651-79EC-44C2-BA1B-1C91C0C0B7B4}"/>
              </a:ext>
            </a:extLst>
          </p:cNvPr>
          <p:cNvSpPr/>
          <p:nvPr/>
        </p:nvSpPr>
        <p:spPr>
          <a:xfrm>
            <a:off x="8305253" y="1784945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hlinkClick r:id="rId5" action="ppaction://hlinksldjump"/>
            <a:extLst>
              <a:ext uri="{FF2B5EF4-FFF2-40B4-BE49-F238E27FC236}">
                <a16:creationId xmlns:a16="http://schemas.microsoft.com/office/drawing/2014/main" id="{4C2CC67C-2F3E-48CC-84A3-72CCC4966DCE}"/>
              </a:ext>
            </a:extLst>
          </p:cNvPr>
          <p:cNvSpPr/>
          <p:nvPr/>
        </p:nvSpPr>
        <p:spPr>
          <a:xfrm>
            <a:off x="8305253" y="3404332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6" action="ppaction://hlinksldjump"/>
            <a:extLst>
              <a:ext uri="{FF2B5EF4-FFF2-40B4-BE49-F238E27FC236}">
                <a16:creationId xmlns:a16="http://schemas.microsoft.com/office/drawing/2014/main" id="{C0986EF1-0EB4-4BA6-9381-47ADA01169BA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hlinkClick r:id="rId7" action="ppaction://hlinksldjump"/>
            <a:extLst>
              <a:ext uri="{FF2B5EF4-FFF2-40B4-BE49-F238E27FC236}">
                <a16:creationId xmlns:a16="http://schemas.microsoft.com/office/drawing/2014/main" id="{E846E563-8184-4982-B224-EBE455EF20E7}"/>
              </a:ext>
            </a:extLst>
          </p:cNvPr>
          <p:cNvSpPr/>
          <p:nvPr/>
        </p:nvSpPr>
        <p:spPr>
          <a:xfrm>
            <a:off x="8305253" y="5096081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hlinkClick r:id="" action="ppaction://noaction">
              <a:snd r:embed="rId8" name="Tigers 1.wav"/>
            </a:hlinkClick>
            <a:extLst>
              <a:ext uri="{FF2B5EF4-FFF2-40B4-BE49-F238E27FC236}">
                <a16:creationId xmlns:a16="http://schemas.microsoft.com/office/drawing/2014/main" id="{A36F7C2F-85DB-4CC5-B7B2-62B13F79F83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400966" y="3551246"/>
            <a:ext cx="405857" cy="4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4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B89C3E-9E2E-4CC3-BAEE-377C647799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3CF9E6DE-8C77-4C0D-B7CC-C30A0CF5B56C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14DDDAD9-77CD-4FDE-B65E-E5EE2460C8F6}"/>
              </a:ext>
            </a:extLst>
          </p:cNvPr>
          <p:cNvSpPr/>
          <p:nvPr/>
        </p:nvSpPr>
        <p:spPr>
          <a:xfrm>
            <a:off x="2197191" y="6790022"/>
            <a:ext cx="4065462" cy="696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3806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4F66BC-758B-47A6-B36B-43F247C06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D27BF055-A37B-45A9-93BD-802AF9D9B3AB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7F7AF4C4-4713-447D-99E5-A352B3A3D911}"/>
              </a:ext>
            </a:extLst>
          </p:cNvPr>
          <p:cNvSpPr/>
          <p:nvPr/>
        </p:nvSpPr>
        <p:spPr>
          <a:xfrm>
            <a:off x="2197191" y="6790022"/>
            <a:ext cx="4065462" cy="696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48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FDDB853-E1A0-42F5-987D-DD41E4798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119EF8DE-9621-4E45-819D-7659580F3625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hlinkClick r:id="rId4" action="ppaction://hlinksldjump"/>
            <a:extLst>
              <a:ext uri="{FF2B5EF4-FFF2-40B4-BE49-F238E27FC236}">
                <a16:creationId xmlns:a16="http://schemas.microsoft.com/office/drawing/2014/main" id="{61123757-604B-4C7D-80FA-E399EB7AE4F8}"/>
              </a:ext>
            </a:extLst>
          </p:cNvPr>
          <p:cNvSpPr/>
          <p:nvPr/>
        </p:nvSpPr>
        <p:spPr>
          <a:xfrm>
            <a:off x="900714" y="2750875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hlinkClick r:id="rId5" action="ppaction://hlinksldjump"/>
            <a:extLst>
              <a:ext uri="{FF2B5EF4-FFF2-40B4-BE49-F238E27FC236}">
                <a16:creationId xmlns:a16="http://schemas.microsoft.com/office/drawing/2014/main" id="{7FC99A33-E810-4209-86AE-DB82267D5A68}"/>
              </a:ext>
            </a:extLst>
          </p:cNvPr>
          <p:cNvSpPr/>
          <p:nvPr/>
        </p:nvSpPr>
        <p:spPr>
          <a:xfrm>
            <a:off x="894136" y="4403154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5" action="ppaction://hlinksldjump"/>
            <a:extLst>
              <a:ext uri="{FF2B5EF4-FFF2-40B4-BE49-F238E27FC236}">
                <a16:creationId xmlns:a16="http://schemas.microsoft.com/office/drawing/2014/main" id="{69388EAC-3B08-49E0-9A74-37D412BB0F5D}"/>
              </a:ext>
            </a:extLst>
          </p:cNvPr>
          <p:cNvSpPr/>
          <p:nvPr/>
        </p:nvSpPr>
        <p:spPr>
          <a:xfrm>
            <a:off x="894135" y="3529321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hlinkClick r:id="" action="ppaction://noaction">
              <a:snd r:embed="rId6" name="Gorilla Question 2.wav"/>
            </a:hlinkClick>
            <a:extLst>
              <a:ext uri="{FF2B5EF4-FFF2-40B4-BE49-F238E27FC236}">
                <a16:creationId xmlns:a16="http://schemas.microsoft.com/office/drawing/2014/main" id="{C081D16A-E551-420B-92F7-F78CED7834D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7183174" y="964521"/>
            <a:ext cx="405857" cy="4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872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1EEFD1-E21A-43BF-AF1B-8DA9C85BE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C6A1D7F7-CF68-49D0-84DC-8FC687551BDB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D4930BED-E69E-42C8-A802-D7C4603090D6}"/>
              </a:ext>
            </a:extLst>
          </p:cNvPr>
          <p:cNvSpPr/>
          <p:nvPr/>
        </p:nvSpPr>
        <p:spPr>
          <a:xfrm>
            <a:off x="2197191" y="6790022"/>
            <a:ext cx="4065462" cy="696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68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1B2EC25-1A55-4448-9417-383DD7B74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BB35F413-CF73-4795-AE67-029C89D67BFB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708234B0-0D65-4D69-8729-5C85DBD8F171}"/>
              </a:ext>
            </a:extLst>
          </p:cNvPr>
          <p:cNvSpPr/>
          <p:nvPr/>
        </p:nvSpPr>
        <p:spPr>
          <a:xfrm>
            <a:off x="2197191" y="6790022"/>
            <a:ext cx="4065462" cy="696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3414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D91208E-2EF2-4DA9-8DAE-1E7CE760A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2C6546F3-A6D9-4961-B9D3-1D88C83341CC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hlinkClick r:id="rId4" action="ppaction://hlinksldjump"/>
            <a:extLst>
              <a:ext uri="{FF2B5EF4-FFF2-40B4-BE49-F238E27FC236}">
                <a16:creationId xmlns:a16="http://schemas.microsoft.com/office/drawing/2014/main" id="{996B840C-5722-4870-8F27-35A08C1DF202}"/>
              </a:ext>
            </a:extLst>
          </p:cNvPr>
          <p:cNvSpPr/>
          <p:nvPr/>
        </p:nvSpPr>
        <p:spPr>
          <a:xfrm>
            <a:off x="894133" y="2731662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hlinkClick r:id="rId5" action="ppaction://hlinksldjump"/>
            <a:extLst>
              <a:ext uri="{FF2B5EF4-FFF2-40B4-BE49-F238E27FC236}">
                <a16:creationId xmlns:a16="http://schemas.microsoft.com/office/drawing/2014/main" id="{D9DE4FBF-F14C-49E0-8334-4C31A1B6D6D0}"/>
              </a:ext>
            </a:extLst>
          </p:cNvPr>
          <p:cNvSpPr/>
          <p:nvPr/>
        </p:nvSpPr>
        <p:spPr>
          <a:xfrm>
            <a:off x="894132" y="3556822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4" action="ppaction://hlinksldjump"/>
            <a:extLst>
              <a:ext uri="{FF2B5EF4-FFF2-40B4-BE49-F238E27FC236}">
                <a16:creationId xmlns:a16="http://schemas.microsoft.com/office/drawing/2014/main" id="{015C4402-642C-4191-9CDE-B9F641B5725A}"/>
              </a:ext>
            </a:extLst>
          </p:cNvPr>
          <p:cNvSpPr/>
          <p:nvPr/>
        </p:nvSpPr>
        <p:spPr>
          <a:xfrm>
            <a:off x="894133" y="4381982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hlinkClick r:id="" action="ppaction://noaction">
              <a:snd r:embed="rId6" name="Gorilla  Question 3.wav"/>
            </a:hlinkClick>
            <a:extLst>
              <a:ext uri="{FF2B5EF4-FFF2-40B4-BE49-F238E27FC236}">
                <a16:creationId xmlns:a16="http://schemas.microsoft.com/office/drawing/2014/main" id="{337C63D0-087B-4007-8F9F-1FD2118CB5E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7183174" y="964521"/>
            <a:ext cx="405857" cy="4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811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375B396-DB52-4388-8A09-5C003122E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E048AE4F-3A00-4895-A2B7-421BD6219E26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E8DEE414-5191-4A85-85B6-B4A2F35D0565}"/>
              </a:ext>
            </a:extLst>
          </p:cNvPr>
          <p:cNvSpPr/>
          <p:nvPr/>
        </p:nvSpPr>
        <p:spPr>
          <a:xfrm>
            <a:off x="1309105" y="6836068"/>
            <a:ext cx="6111350" cy="696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1770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0B2FC97-2A6B-428D-90CC-43E140E90B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D8C72C2C-975D-4EC8-B30F-12DB39C67B43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EFE85346-EC2C-49A9-84D5-FA9A89C3AD53}"/>
              </a:ext>
            </a:extLst>
          </p:cNvPr>
          <p:cNvSpPr/>
          <p:nvPr/>
        </p:nvSpPr>
        <p:spPr>
          <a:xfrm>
            <a:off x="1309105" y="6836068"/>
            <a:ext cx="6111350" cy="696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0295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E6E656-72B4-4993-9E45-7B39EB5C4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D692AEDF-6E1A-4EB7-8204-27B924352BCB}"/>
              </a:ext>
            </a:extLst>
          </p:cNvPr>
          <p:cNvSpPr/>
          <p:nvPr/>
        </p:nvSpPr>
        <p:spPr>
          <a:xfrm>
            <a:off x="8305253" y="1784945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hlinkClick r:id="rId4" action="ppaction://hlinksldjump"/>
            <a:extLst>
              <a:ext uri="{FF2B5EF4-FFF2-40B4-BE49-F238E27FC236}">
                <a16:creationId xmlns:a16="http://schemas.microsoft.com/office/drawing/2014/main" id="{399A6A3B-0882-45D1-AD5A-896B9CECB706}"/>
              </a:ext>
            </a:extLst>
          </p:cNvPr>
          <p:cNvSpPr/>
          <p:nvPr/>
        </p:nvSpPr>
        <p:spPr>
          <a:xfrm>
            <a:off x="8305253" y="3404332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hlinkClick r:id="rId5" action="ppaction://hlinksldjump"/>
            <a:extLst>
              <a:ext uri="{FF2B5EF4-FFF2-40B4-BE49-F238E27FC236}">
                <a16:creationId xmlns:a16="http://schemas.microsoft.com/office/drawing/2014/main" id="{F810375E-75DA-49BF-86E0-39F6D8949866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6" action="ppaction://hlinksldjump"/>
            <a:extLst>
              <a:ext uri="{FF2B5EF4-FFF2-40B4-BE49-F238E27FC236}">
                <a16:creationId xmlns:a16="http://schemas.microsoft.com/office/drawing/2014/main" id="{FFCCFF90-FA15-4F12-8B03-E270F587E7CC}"/>
              </a:ext>
            </a:extLst>
          </p:cNvPr>
          <p:cNvSpPr/>
          <p:nvPr/>
        </p:nvSpPr>
        <p:spPr>
          <a:xfrm>
            <a:off x="8305253" y="5096081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hlinkClick r:id="rId7" action="ppaction://hlinksldjump"/>
            <a:extLst>
              <a:ext uri="{FF2B5EF4-FFF2-40B4-BE49-F238E27FC236}">
                <a16:creationId xmlns:a16="http://schemas.microsoft.com/office/drawing/2014/main" id="{1F8808A6-E511-4A9F-BAC1-8D47B45A6505}"/>
              </a:ext>
            </a:extLst>
          </p:cNvPr>
          <p:cNvSpPr/>
          <p:nvPr/>
        </p:nvSpPr>
        <p:spPr>
          <a:xfrm>
            <a:off x="8305252" y="131023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hlinkClick r:id="" action="ppaction://noaction">
              <a:snd r:embed="rId8" name="Sloth 1.wav"/>
            </a:hlinkClick>
            <a:extLst>
              <a:ext uri="{FF2B5EF4-FFF2-40B4-BE49-F238E27FC236}">
                <a16:creationId xmlns:a16="http://schemas.microsoft.com/office/drawing/2014/main" id="{7579C68C-5F64-4CA7-8742-474F3849D24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400966" y="3551246"/>
            <a:ext cx="405857" cy="4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746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90F3450-7D17-415C-90ED-24074B627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D63BDB54-BEB9-4223-ACA1-38EEA79FA5B9}"/>
              </a:ext>
            </a:extLst>
          </p:cNvPr>
          <p:cNvSpPr/>
          <p:nvPr/>
        </p:nvSpPr>
        <p:spPr>
          <a:xfrm>
            <a:off x="8305253" y="1784945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hlinkClick r:id="rId4" action="ppaction://hlinksldjump"/>
            <a:extLst>
              <a:ext uri="{FF2B5EF4-FFF2-40B4-BE49-F238E27FC236}">
                <a16:creationId xmlns:a16="http://schemas.microsoft.com/office/drawing/2014/main" id="{58C86204-41B9-4E73-888B-85295D1AE021}"/>
              </a:ext>
            </a:extLst>
          </p:cNvPr>
          <p:cNvSpPr/>
          <p:nvPr/>
        </p:nvSpPr>
        <p:spPr>
          <a:xfrm>
            <a:off x="8305253" y="3404332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hlinkClick r:id="rId5" action="ppaction://hlinksldjump"/>
            <a:extLst>
              <a:ext uri="{FF2B5EF4-FFF2-40B4-BE49-F238E27FC236}">
                <a16:creationId xmlns:a16="http://schemas.microsoft.com/office/drawing/2014/main" id="{638CE35A-1E7B-4F86-ABE1-71F8BCD28727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6" action="ppaction://hlinksldjump"/>
            <a:extLst>
              <a:ext uri="{FF2B5EF4-FFF2-40B4-BE49-F238E27FC236}">
                <a16:creationId xmlns:a16="http://schemas.microsoft.com/office/drawing/2014/main" id="{10C58FF3-ABE8-491C-890D-C4CCF3DB1213}"/>
              </a:ext>
            </a:extLst>
          </p:cNvPr>
          <p:cNvSpPr/>
          <p:nvPr/>
        </p:nvSpPr>
        <p:spPr>
          <a:xfrm>
            <a:off x="8305253" y="5096081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297E0B9-736C-4442-8C5D-94C83173AFE5}"/>
              </a:ext>
            </a:extLst>
          </p:cNvPr>
          <p:cNvSpPr/>
          <p:nvPr/>
        </p:nvSpPr>
        <p:spPr>
          <a:xfrm>
            <a:off x="98147" y="7242839"/>
            <a:ext cx="466933" cy="48022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hlinkClick r:id="" action="ppaction://noaction">
              <a:snd r:embed="rId7" name="Sloth Eat.wav"/>
            </a:hlinkClick>
            <a:extLst>
              <a:ext uri="{FF2B5EF4-FFF2-40B4-BE49-F238E27FC236}">
                <a16:creationId xmlns:a16="http://schemas.microsoft.com/office/drawing/2014/main" id="{CD38833A-7AEB-45CF-A37A-D13606D86C2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400966" y="3551246"/>
            <a:ext cx="405857" cy="4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728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9EC0A3-BB7D-4C76-BA49-DBDD8C16B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5" name="Oval 4">
            <a:hlinkClick r:id="rId3" action="ppaction://hlinksldjump"/>
            <a:extLst>
              <a:ext uri="{FF2B5EF4-FFF2-40B4-BE49-F238E27FC236}">
                <a16:creationId xmlns:a16="http://schemas.microsoft.com/office/drawing/2014/main" id="{36BAACC6-C46B-4343-B061-E2B03D580D4B}"/>
              </a:ext>
            </a:extLst>
          </p:cNvPr>
          <p:cNvSpPr/>
          <p:nvPr/>
        </p:nvSpPr>
        <p:spPr>
          <a:xfrm>
            <a:off x="8305253" y="1784945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hlinkClick r:id="rId4" action="ppaction://hlinksldjump"/>
            <a:extLst>
              <a:ext uri="{FF2B5EF4-FFF2-40B4-BE49-F238E27FC236}">
                <a16:creationId xmlns:a16="http://schemas.microsoft.com/office/drawing/2014/main" id="{CB8632F8-CB79-49D7-BF61-BCB255DFB99A}"/>
              </a:ext>
            </a:extLst>
          </p:cNvPr>
          <p:cNvSpPr/>
          <p:nvPr/>
        </p:nvSpPr>
        <p:spPr>
          <a:xfrm>
            <a:off x="8305253" y="3404332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5" action="ppaction://hlinksldjump"/>
            <a:extLst>
              <a:ext uri="{FF2B5EF4-FFF2-40B4-BE49-F238E27FC236}">
                <a16:creationId xmlns:a16="http://schemas.microsoft.com/office/drawing/2014/main" id="{EF71AD78-D2EF-4A6C-AB44-D1E6A4665B04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hlinkClick r:id="rId6" action="ppaction://hlinksldjump"/>
            <a:extLst>
              <a:ext uri="{FF2B5EF4-FFF2-40B4-BE49-F238E27FC236}">
                <a16:creationId xmlns:a16="http://schemas.microsoft.com/office/drawing/2014/main" id="{EFCBFBA0-DC1A-41AD-9B99-1DEED2AE89B9}"/>
              </a:ext>
            </a:extLst>
          </p:cNvPr>
          <p:cNvSpPr/>
          <p:nvPr/>
        </p:nvSpPr>
        <p:spPr>
          <a:xfrm>
            <a:off x="8305253" y="5096081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hlinkClick r:id="rId7" action="ppaction://hlinksldjump"/>
            <a:extLst>
              <a:ext uri="{FF2B5EF4-FFF2-40B4-BE49-F238E27FC236}">
                <a16:creationId xmlns:a16="http://schemas.microsoft.com/office/drawing/2014/main" id="{622433FA-D802-4709-AE1B-608F21282B2F}"/>
              </a:ext>
            </a:extLst>
          </p:cNvPr>
          <p:cNvSpPr/>
          <p:nvPr/>
        </p:nvSpPr>
        <p:spPr>
          <a:xfrm>
            <a:off x="13157" y="7204084"/>
            <a:ext cx="552587" cy="5683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hlinkClick r:id="" action="ppaction://noaction">
              <a:snd r:embed="rId8" name="Tiger Eat.wav"/>
            </a:hlinkClick>
            <a:extLst>
              <a:ext uri="{FF2B5EF4-FFF2-40B4-BE49-F238E27FC236}">
                <a16:creationId xmlns:a16="http://schemas.microsoft.com/office/drawing/2014/main" id="{8D878A0E-344F-4CA1-BE57-50456C1582C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400966" y="3551246"/>
            <a:ext cx="405857" cy="4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8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D9A626-3136-42F5-BCCF-1880C49D9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12" name="Oval 11">
            <a:hlinkClick r:id="rId3" action="ppaction://hlinksldjump"/>
            <a:extLst>
              <a:ext uri="{FF2B5EF4-FFF2-40B4-BE49-F238E27FC236}">
                <a16:creationId xmlns:a16="http://schemas.microsoft.com/office/drawing/2014/main" id="{B3937366-AAA9-4A89-9230-D95C26A75CC5}"/>
              </a:ext>
            </a:extLst>
          </p:cNvPr>
          <p:cNvSpPr/>
          <p:nvPr/>
        </p:nvSpPr>
        <p:spPr>
          <a:xfrm>
            <a:off x="8305253" y="3404332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hlinkClick r:id="rId4" action="ppaction://hlinksldjump"/>
            <a:extLst>
              <a:ext uri="{FF2B5EF4-FFF2-40B4-BE49-F238E27FC236}">
                <a16:creationId xmlns:a16="http://schemas.microsoft.com/office/drawing/2014/main" id="{14AAB6AC-5CE9-4B14-BB49-C15236619F7E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hlinkClick r:id="rId5" action="ppaction://hlinksldjump"/>
            <a:extLst>
              <a:ext uri="{FF2B5EF4-FFF2-40B4-BE49-F238E27FC236}">
                <a16:creationId xmlns:a16="http://schemas.microsoft.com/office/drawing/2014/main" id="{A1386147-EFF0-4729-94CF-2652E81FEBDA}"/>
              </a:ext>
            </a:extLst>
          </p:cNvPr>
          <p:cNvSpPr/>
          <p:nvPr/>
        </p:nvSpPr>
        <p:spPr>
          <a:xfrm>
            <a:off x="8305253" y="5096081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hlinkClick r:id="rId6" action="ppaction://hlinksldjump"/>
            <a:extLst>
              <a:ext uri="{FF2B5EF4-FFF2-40B4-BE49-F238E27FC236}">
                <a16:creationId xmlns:a16="http://schemas.microsoft.com/office/drawing/2014/main" id="{C22B9D64-BBA8-4138-B861-C71EE84082CA}"/>
              </a:ext>
            </a:extLst>
          </p:cNvPr>
          <p:cNvSpPr/>
          <p:nvPr/>
        </p:nvSpPr>
        <p:spPr>
          <a:xfrm>
            <a:off x="8305252" y="131023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1DF7EB3-0D31-450F-A491-37A045B14629}"/>
              </a:ext>
            </a:extLst>
          </p:cNvPr>
          <p:cNvSpPr/>
          <p:nvPr/>
        </p:nvSpPr>
        <p:spPr>
          <a:xfrm>
            <a:off x="98147" y="7242839"/>
            <a:ext cx="466933" cy="48022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" action="ppaction://noaction">
              <a:snd r:embed="rId7" name="Sloth Bodies.wav"/>
            </a:hlinkClick>
            <a:extLst>
              <a:ext uri="{FF2B5EF4-FFF2-40B4-BE49-F238E27FC236}">
                <a16:creationId xmlns:a16="http://schemas.microsoft.com/office/drawing/2014/main" id="{066DECD5-063C-4DE0-8021-E8C9104F24C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400966" y="3551246"/>
            <a:ext cx="405857" cy="4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441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953E87-D56A-4671-80CD-3F9C119AD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7E5AA02F-15F6-4DB7-8C6A-2E6FDBD4F400}"/>
              </a:ext>
            </a:extLst>
          </p:cNvPr>
          <p:cNvSpPr/>
          <p:nvPr/>
        </p:nvSpPr>
        <p:spPr>
          <a:xfrm>
            <a:off x="8305253" y="1784945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hlinkClick r:id="rId4" action="ppaction://hlinksldjump"/>
            <a:extLst>
              <a:ext uri="{FF2B5EF4-FFF2-40B4-BE49-F238E27FC236}">
                <a16:creationId xmlns:a16="http://schemas.microsoft.com/office/drawing/2014/main" id="{518B996F-49FA-43BF-8160-E4393C42B245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5" action="ppaction://hlinksldjump"/>
            <a:extLst>
              <a:ext uri="{FF2B5EF4-FFF2-40B4-BE49-F238E27FC236}">
                <a16:creationId xmlns:a16="http://schemas.microsoft.com/office/drawing/2014/main" id="{3F2767B1-C926-48DB-A49B-F31379275E52}"/>
              </a:ext>
            </a:extLst>
          </p:cNvPr>
          <p:cNvSpPr/>
          <p:nvPr/>
        </p:nvSpPr>
        <p:spPr>
          <a:xfrm>
            <a:off x="8305253" y="5096081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hlinkClick r:id="rId6" action="ppaction://hlinksldjump"/>
            <a:extLst>
              <a:ext uri="{FF2B5EF4-FFF2-40B4-BE49-F238E27FC236}">
                <a16:creationId xmlns:a16="http://schemas.microsoft.com/office/drawing/2014/main" id="{03BA9ED8-921E-41C6-9860-D14D3FE93812}"/>
              </a:ext>
            </a:extLst>
          </p:cNvPr>
          <p:cNvSpPr/>
          <p:nvPr/>
        </p:nvSpPr>
        <p:spPr>
          <a:xfrm>
            <a:off x="8305252" y="131023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7117146-0E41-469A-9373-85081194A2C3}"/>
              </a:ext>
            </a:extLst>
          </p:cNvPr>
          <p:cNvSpPr/>
          <p:nvPr/>
        </p:nvSpPr>
        <p:spPr>
          <a:xfrm>
            <a:off x="98147" y="7242839"/>
            <a:ext cx="466933" cy="48022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hlinkClick r:id="" action="ppaction://noaction">
              <a:snd r:embed="rId7" name="Sloth Fun Facts.wav"/>
            </a:hlinkClick>
            <a:extLst>
              <a:ext uri="{FF2B5EF4-FFF2-40B4-BE49-F238E27FC236}">
                <a16:creationId xmlns:a16="http://schemas.microsoft.com/office/drawing/2014/main" id="{FB917873-9576-4484-BD48-A3F8963CE98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400966" y="3551246"/>
            <a:ext cx="405857" cy="4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343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314AC91-61D8-41BE-9F65-62BFE6B3C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517A9618-A522-4B96-B364-8F913CF3BB59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hlinkClick r:id="rId4" action="ppaction://hlinksldjump"/>
            <a:extLst>
              <a:ext uri="{FF2B5EF4-FFF2-40B4-BE49-F238E27FC236}">
                <a16:creationId xmlns:a16="http://schemas.microsoft.com/office/drawing/2014/main" id="{0B550CB6-B861-41C4-9289-4BB829DE88DF}"/>
              </a:ext>
            </a:extLst>
          </p:cNvPr>
          <p:cNvSpPr/>
          <p:nvPr/>
        </p:nvSpPr>
        <p:spPr>
          <a:xfrm>
            <a:off x="900714" y="2750875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hlinkClick r:id="rId5" action="ppaction://hlinksldjump"/>
            <a:extLst>
              <a:ext uri="{FF2B5EF4-FFF2-40B4-BE49-F238E27FC236}">
                <a16:creationId xmlns:a16="http://schemas.microsoft.com/office/drawing/2014/main" id="{C3DC5E56-E35E-4C31-B811-EC0FEFB94719}"/>
              </a:ext>
            </a:extLst>
          </p:cNvPr>
          <p:cNvSpPr/>
          <p:nvPr/>
        </p:nvSpPr>
        <p:spPr>
          <a:xfrm>
            <a:off x="882975" y="3517782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4" action="ppaction://hlinksldjump"/>
            <a:extLst>
              <a:ext uri="{FF2B5EF4-FFF2-40B4-BE49-F238E27FC236}">
                <a16:creationId xmlns:a16="http://schemas.microsoft.com/office/drawing/2014/main" id="{84B360AB-DAEE-40F3-9D5C-F6789D593299}"/>
              </a:ext>
            </a:extLst>
          </p:cNvPr>
          <p:cNvSpPr/>
          <p:nvPr/>
        </p:nvSpPr>
        <p:spPr>
          <a:xfrm>
            <a:off x="900713" y="4385664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hlinkClick r:id="" action="ppaction://noaction">
              <a:snd r:embed="rId6" name="Sloth Q1.wav"/>
            </a:hlinkClick>
            <a:extLst>
              <a:ext uri="{FF2B5EF4-FFF2-40B4-BE49-F238E27FC236}">
                <a16:creationId xmlns:a16="http://schemas.microsoft.com/office/drawing/2014/main" id="{B6982E85-159C-4046-A96A-A8315AD0EE6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7168504" y="905843"/>
            <a:ext cx="405857" cy="4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4871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A31E1A7-635B-4E6A-AA62-33B081A35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66D3BF52-215A-4372-B1F6-303A3D62862D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80BADCC5-1A76-4ED9-95C4-7B8E7648A4B1}"/>
              </a:ext>
            </a:extLst>
          </p:cNvPr>
          <p:cNvSpPr/>
          <p:nvPr/>
        </p:nvSpPr>
        <p:spPr>
          <a:xfrm>
            <a:off x="2197191" y="6790022"/>
            <a:ext cx="4065462" cy="696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9152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9D4625-080F-47D1-9474-0FD6AFB9E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536805C8-EDF9-4A60-8CFC-F279386DA755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449BC45D-C31C-4D09-B688-6C980C88F013}"/>
              </a:ext>
            </a:extLst>
          </p:cNvPr>
          <p:cNvSpPr/>
          <p:nvPr/>
        </p:nvSpPr>
        <p:spPr>
          <a:xfrm>
            <a:off x="2197191" y="6790022"/>
            <a:ext cx="4065462" cy="696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4741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921C54-DAFD-4500-8E46-D25F7A199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F4468115-09B6-4B6F-8673-51FC9FB7B35C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hlinkClick r:id="rId4" action="ppaction://hlinksldjump"/>
            <a:extLst>
              <a:ext uri="{FF2B5EF4-FFF2-40B4-BE49-F238E27FC236}">
                <a16:creationId xmlns:a16="http://schemas.microsoft.com/office/drawing/2014/main" id="{33B7951B-BAC4-4D5B-814F-DCFF0F4A2A7B}"/>
              </a:ext>
            </a:extLst>
          </p:cNvPr>
          <p:cNvSpPr/>
          <p:nvPr/>
        </p:nvSpPr>
        <p:spPr>
          <a:xfrm>
            <a:off x="894135" y="4376191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hlinkClick r:id="rId5" action="ppaction://hlinksldjump"/>
            <a:extLst>
              <a:ext uri="{FF2B5EF4-FFF2-40B4-BE49-F238E27FC236}">
                <a16:creationId xmlns:a16="http://schemas.microsoft.com/office/drawing/2014/main" id="{D7224116-C854-4D17-84D8-4506FE8200B8}"/>
              </a:ext>
            </a:extLst>
          </p:cNvPr>
          <p:cNvSpPr/>
          <p:nvPr/>
        </p:nvSpPr>
        <p:spPr>
          <a:xfrm>
            <a:off x="894135" y="2781573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5" action="ppaction://hlinksldjump"/>
            <a:extLst>
              <a:ext uri="{FF2B5EF4-FFF2-40B4-BE49-F238E27FC236}">
                <a16:creationId xmlns:a16="http://schemas.microsoft.com/office/drawing/2014/main" id="{2D1241BE-56E6-4E75-A481-CB00E272973D}"/>
              </a:ext>
            </a:extLst>
          </p:cNvPr>
          <p:cNvSpPr/>
          <p:nvPr/>
        </p:nvSpPr>
        <p:spPr>
          <a:xfrm>
            <a:off x="894135" y="3529321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hlinkClick r:id="" action="ppaction://noaction">
              <a:snd r:embed="rId6" name="Sloth Q2.wav"/>
            </a:hlinkClick>
            <a:extLst>
              <a:ext uri="{FF2B5EF4-FFF2-40B4-BE49-F238E27FC236}">
                <a16:creationId xmlns:a16="http://schemas.microsoft.com/office/drawing/2014/main" id="{4F5478A0-6B98-47E7-8B74-EB0F6079282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7168504" y="905843"/>
            <a:ext cx="405857" cy="4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268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805A7C-EAEA-4FD6-92A8-CBDEBD20F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ED1EE13B-3F97-4C51-BF5A-AC41CABC94A6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85BC7E10-2F33-4CF9-8D23-5CBD63FB9706}"/>
              </a:ext>
            </a:extLst>
          </p:cNvPr>
          <p:cNvSpPr/>
          <p:nvPr/>
        </p:nvSpPr>
        <p:spPr>
          <a:xfrm>
            <a:off x="2197191" y="6790022"/>
            <a:ext cx="4065462" cy="696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0235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B1B7D1-6FE1-48D7-A7FE-640EFD537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697C553D-01FE-4D62-B7C4-B901267EE373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C59D7021-EC85-4521-B169-0A92AE970050}"/>
              </a:ext>
            </a:extLst>
          </p:cNvPr>
          <p:cNvSpPr/>
          <p:nvPr/>
        </p:nvSpPr>
        <p:spPr>
          <a:xfrm>
            <a:off x="2199663" y="6837915"/>
            <a:ext cx="4065462" cy="696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8370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EFC57EF-218F-46A1-816C-C6C874AD9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486FEA29-BE44-4580-A408-C09884B99EE0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hlinkClick r:id="rId4" action="ppaction://hlinksldjump"/>
            <a:extLst>
              <a:ext uri="{FF2B5EF4-FFF2-40B4-BE49-F238E27FC236}">
                <a16:creationId xmlns:a16="http://schemas.microsoft.com/office/drawing/2014/main" id="{ACA00D8D-EADB-483C-8280-7E880E2C1AD4}"/>
              </a:ext>
            </a:extLst>
          </p:cNvPr>
          <p:cNvSpPr/>
          <p:nvPr/>
        </p:nvSpPr>
        <p:spPr>
          <a:xfrm>
            <a:off x="900711" y="3513762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hlinkClick r:id="rId4" action="ppaction://hlinksldjump"/>
            <a:extLst>
              <a:ext uri="{FF2B5EF4-FFF2-40B4-BE49-F238E27FC236}">
                <a16:creationId xmlns:a16="http://schemas.microsoft.com/office/drawing/2014/main" id="{4AFB843A-9E2C-4A47-B41B-242CB01CFF57}"/>
              </a:ext>
            </a:extLst>
          </p:cNvPr>
          <p:cNvSpPr/>
          <p:nvPr/>
        </p:nvSpPr>
        <p:spPr>
          <a:xfrm>
            <a:off x="900712" y="4419723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5" action="ppaction://hlinksldjump"/>
            <a:extLst>
              <a:ext uri="{FF2B5EF4-FFF2-40B4-BE49-F238E27FC236}">
                <a16:creationId xmlns:a16="http://schemas.microsoft.com/office/drawing/2014/main" id="{644A7C5A-58D1-41AC-8590-043DD6890253}"/>
              </a:ext>
            </a:extLst>
          </p:cNvPr>
          <p:cNvSpPr/>
          <p:nvPr/>
        </p:nvSpPr>
        <p:spPr>
          <a:xfrm>
            <a:off x="900710" y="2718370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hlinkClick r:id="" action="ppaction://noaction">
              <a:snd r:embed="rId6" name="Sloths Q3.wav"/>
            </a:hlinkClick>
            <a:extLst>
              <a:ext uri="{FF2B5EF4-FFF2-40B4-BE49-F238E27FC236}">
                <a16:creationId xmlns:a16="http://schemas.microsoft.com/office/drawing/2014/main" id="{09101ECB-436A-4C5F-9CBF-F4EA359020E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7168504" y="905843"/>
            <a:ext cx="405857" cy="4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4734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F00E7B-62C8-4377-A047-B2DD29D597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2C016764-B681-4DD1-A1E2-05310C57AA83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B20D5EB9-970F-4D9B-ACF7-00B9BF040D9D}"/>
              </a:ext>
            </a:extLst>
          </p:cNvPr>
          <p:cNvSpPr/>
          <p:nvPr/>
        </p:nvSpPr>
        <p:spPr>
          <a:xfrm>
            <a:off x="1241372" y="6940230"/>
            <a:ext cx="6111350" cy="696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28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B081B6-7DE5-4942-97FA-A2ED8E0DCA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885CF616-5F87-472E-8E78-4C370C8B3639}"/>
              </a:ext>
            </a:extLst>
          </p:cNvPr>
          <p:cNvSpPr/>
          <p:nvPr/>
        </p:nvSpPr>
        <p:spPr>
          <a:xfrm>
            <a:off x="8305253" y="165558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hlinkClick r:id="rId4" action="ppaction://hlinksldjump"/>
            <a:extLst>
              <a:ext uri="{FF2B5EF4-FFF2-40B4-BE49-F238E27FC236}">
                <a16:creationId xmlns:a16="http://schemas.microsoft.com/office/drawing/2014/main" id="{1E49DE09-BC92-4A64-B354-77E23696C1AD}"/>
              </a:ext>
            </a:extLst>
          </p:cNvPr>
          <p:cNvSpPr/>
          <p:nvPr/>
        </p:nvSpPr>
        <p:spPr>
          <a:xfrm>
            <a:off x="8305253" y="3404332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5" action="ppaction://hlinksldjump"/>
            <a:extLst>
              <a:ext uri="{FF2B5EF4-FFF2-40B4-BE49-F238E27FC236}">
                <a16:creationId xmlns:a16="http://schemas.microsoft.com/office/drawing/2014/main" id="{25351E82-7D31-444E-8068-0B16969D8402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hlinkClick r:id="rId6" action="ppaction://hlinksldjump"/>
            <a:extLst>
              <a:ext uri="{FF2B5EF4-FFF2-40B4-BE49-F238E27FC236}">
                <a16:creationId xmlns:a16="http://schemas.microsoft.com/office/drawing/2014/main" id="{F5E4DD05-EA51-4C7D-AE12-F922796EE9A1}"/>
              </a:ext>
            </a:extLst>
          </p:cNvPr>
          <p:cNvSpPr/>
          <p:nvPr/>
        </p:nvSpPr>
        <p:spPr>
          <a:xfrm>
            <a:off x="8305253" y="5096081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hlinkClick r:id="rId3" action="ppaction://hlinksldjump"/>
            <a:extLst>
              <a:ext uri="{FF2B5EF4-FFF2-40B4-BE49-F238E27FC236}">
                <a16:creationId xmlns:a16="http://schemas.microsoft.com/office/drawing/2014/main" id="{DDAA993E-7155-4F5C-8EB1-271BF67DFB45}"/>
              </a:ext>
            </a:extLst>
          </p:cNvPr>
          <p:cNvSpPr/>
          <p:nvPr/>
        </p:nvSpPr>
        <p:spPr>
          <a:xfrm>
            <a:off x="13157" y="7204084"/>
            <a:ext cx="552587" cy="5683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hlinkClick r:id="" action="ppaction://noaction">
              <a:snd r:embed="rId7" name="Tiger body.wav"/>
            </a:hlinkClick>
            <a:extLst>
              <a:ext uri="{FF2B5EF4-FFF2-40B4-BE49-F238E27FC236}">
                <a16:creationId xmlns:a16="http://schemas.microsoft.com/office/drawing/2014/main" id="{9152870F-F9AE-4FA6-A853-FAFFDB31E96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400966" y="3551246"/>
            <a:ext cx="405857" cy="4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48B805-4C61-4A07-96C4-F8F52E822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4506648B-22AF-4263-A80D-CC6CF1441002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C56B87F2-CDF2-4B1F-A9EE-D1DA2BFF7116}"/>
              </a:ext>
            </a:extLst>
          </p:cNvPr>
          <p:cNvSpPr/>
          <p:nvPr/>
        </p:nvSpPr>
        <p:spPr>
          <a:xfrm>
            <a:off x="1173638" y="6855420"/>
            <a:ext cx="6111350" cy="696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33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5B579F1-CB47-45DF-94CA-E7F173F1E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2564CDE6-6340-47D8-B358-7266B53929A0}"/>
              </a:ext>
            </a:extLst>
          </p:cNvPr>
          <p:cNvSpPr/>
          <p:nvPr/>
        </p:nvSpPr>
        <p:spPr>
          <a:xfrm>
            <a:off x="8305253" y="1784945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hlinkClick r:id="rId4" action="ppaction://hlinksldjump"/>
            <a:extLst>
              <a:ext uri="{FF2B5EF4-FFF2-40B4-BE49-F238E27FC236}">
                <a16:creationId xmlns:a16="http://schemas.microsoft.com/office/drawing/2014/main" id="{68F6D9A9-2444-4F2D-95BA-49D4F0D0A485}"/>
              </a:ext>
            </a:extLst>
          </p:cNvPr>
          <p:cNvSpPr/>
          <p:nvPr/>
        </p:nvSpPr>
        <p:spPr>
          <a:xfrm>
            <a:off x="8305253" y="3404332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hlinkClick r:id="rId5" action="ppaction://hlinksldjump"/>
            <a:extLst>
              <a:ext uri="{FF2B5EF4-FFF2-40B4-BE49-F238E27FC236}">
                <a16:creationId xmlns:a16="http://schemas.microsoft.com/office/drawing/2014/main" id="{EC0D7E15-8C8D-4643-837F-FAF3AF590A0C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6" action="ppaction://hlinksldjump"/>
            <a:extLst>
              <a:ext uri="{FF2B5EF4-FFF2-40B4-BE49-F238E27FC236}">
                <a16:creationId xmlns:a16="http://schemas.microsoft.com/office/drawing/2014/main" id="{C35F2DC7-D40D-417C-9BD2-533B8AC1ABAE}"/>
              </a:ext>
            </a:extLst>
          </p:cNvPr>
          <p:cNvSpPr/>
          <p:nvPr/>
        </p:nvSpPr>
        <p:spPr>
          <a:xfrm>
            <a:off x="8305253" y="5096081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hlinkClick r:id="rId7" action="ppaction://hlinksldjump"/>
            <a:extLst>
              <a:ext uri="{FF2B5EF4-FFF2-40B4-BE49-F238E27FC236}">
                <a16:creationId xmlns:a16="http://schemas.microsoft.com/office/drawing/2014/main" id="{DA054A22-C9E7-498F-B2F8-52A60063CF27}"/>
              </a:ext>
            </a:extLst>
          </p:cNvPr>
          <p:cNvSpPr/>
          <p:nvPr/>
        </p:nvSpPr>
        <p:spPr>
          <a:xfrm>
            <a:off x="8305252" y="131023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hlinkClick r:id="" action="ppaction://noaction">
              <a:snd r:embed="rId8" name="Anaconda 1.wav"/>
            </a:hlinkClick>
            <a:extLst>
              <a:ext uri="{FF2B5EF4-FFF2-40B4-BE49-F238E27FC236}">
                <a16:creationId xmlns:a16="http://schemas.microsoft.com/office/drawing/2014/main" id="{4DFDE39A-B68C-46FD-9B33-E3419E09DDD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396076" y="3600145"/>
            <a:ext cx="405857" cy="4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19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D02F2C-37E0-4BFB-8599-688D2F5266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49B5CD2A-EFAB-4209-B50A-6215A1A61597}"/>
              </a:ext>
            </a:extLst>
          </p:cNvPr>
          <p:cNvSpPr/>
          <p:nvPr/>
        </p:nvSpPr>
        <p:spPr>
          <a:xfrm>
            <a:off x="8305253" y="1784945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hlinkClick r:id="rId4" action="ppaction://hlinksldjump"/>
            <a:extLst>
              <a:ext uri="{FF2B5EF4-FFF2-40B4-BE49-F238E27FC236}">
                <a16:creationId xmlns:a16="http://schemas.microsoft.com/office/drawing/2014/main" id="{380F2149-1227-497B-BD50-620A7A0479D3}"/>
              </a:ext>
            </a:extLst>
          </p:cNvPr>
          <p:cNvSpPr/>
          <p:nvPr/>
        </p:nvSpPr>
        <p:spPr>
          <a:xfrm>
            <a:off x="8305253" y="3404332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hlinkClick r:id="rId5" action="ppaction://hlinksldjump"/>
            <a:extLst>
              <a:ext uri="{FF2B5EF4-FFF2-40B4-BE49-F238E27FC236}">
                <a16:creationId xmlns:a16="http://schemas.microsoft.com/office/drawing/2014/main" id="{5E81F387-E2E2-480D-9043-2F092BCAC4D2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6" action="ppaction://hlinksldjump"/>
            <a:extLst>
              <a:ext uri="{FF2B5EF4-FFF2-40B4-BE49-F238E27FC236}">
                <a16:creationId xmlns:a16="http://schemas.microsoft.com/office/drawing/2014/main" id="{46D6F53A-EB3B-4553-BF7D-FAF64831610E}"/>
              </a:ext>
            </a:extLst>
          </p:cNvPr>
          <p:cNvSpPr/>
          <p:nvPr/>
        </p:nvSpPr>
        <p:spPr>
          <a:xfrm>
            <a:off x="8305253" y="5096081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A276222-F898-40F1-94AB-E6399623BD31}"/>
              </a:ext>
            </a:extLst>
          </p:cNvPr>
          <p:cNvSpPr/>
          <p:nvPr/>
        </p:nvSpPr>
        <p:spPr>
          <a:xfrm>
            <a:off x="98147" y="7242839"/>
            <a:ext cx="466933" cy="48022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hlinkClick r:id="" action="ppaction://noaction">
              <a:snd r:embed="rId7" name="Anaconda Eat.wav"/>
            </a:hlinkClick>
            <a:extLst>
              <a:ext uri="{FF2B5EF4-FFF2-40B4-BE49-F238E27FC236}">
                <a16:creationId xmlns:a16="http://schemas.microsoft.com/office/drawing/2014/main" id="{8BBFF9CB-3E56-4A34-B94C-2C8188D8EA7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396076" y="3600145"/>
            <a:ext cx="405857" cy="4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5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701FA2-535C-4E0F-9ED0-609CE4B43C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5" name="Oval 4">
            <a:hlinkClick r:id="rId3" action="ppaction://hlinksldjump"/>
            <a:extLst>
              <a:ext uri="{FF2B5EF4-FFF2-40B4-BE49-F238E27FC236}">
                <a16:creationId xmlns:a16="http://schemas.microsoft.com/office/drawing/2014/main" id="{08586503-B729-4D11-8BD5-9C159E3FCF95}"/>
              </a:ext>
            </a:extLst>
          </p:cNvPr>
          <p:cNvSpPr/>
          <p:nvPr/>
        </p:nvSpPr>
        <p:spPr>
          <a:xfrm>
            <a:off x="8305253" y="3404332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hlinkClick r:id="rId4" action="ppaction://hlinksldjump"/>
            <a:extLst>
              <a:ext uri="{FF2B5EF4-FFF2-40B4-BE49-F238E27FC236}">
                <a16:creationId xmlns:a16="http://schemas.microsoft.com/office/drawing/2014/main" id="{48247EF9-FA4F-4AA4-979B-E45D2A326B6C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5" action="ppaction://hlinksldjump"/>
            <a:extLst>
              <a:ext uri="{FF2B5EF4-FFF2-40B4-BE49-F238E27FC236}">
                <a16:creationId xmlns:a16="http://schemas.microsoft.com/office/drawing/2014/main" id="{2F812FCB-25BD-4FB4-B6CB-FB6FD515CC1A}"/>
              </a:ext>
            </a:extLst>
          </p:cNvPr>
          <p:cNvSpPr/>
          <p:nvPr/>
        </p:nvSpPr>
        <p:spPr>
          <a:xfrm>
            <a:off x="8305253" y="5096081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hlinkClick r:id="rId6" action="ppaction://hlinksldjump"/>
            <a:extLst>
              <a:ext uri="{FF2B5EF4-FFF2-40B4-BE49-F238E27FC236}">
                <a16:creationId xmlns:a16="http://schemas.microsoft.com/office/drawing/2014/main" id="{5D21F3CA-A71E-41BD-BA1E-EDF89BC46D8A}"/>
              </a:ext>
            </a:extLst>
          </p:cNvPr>
          <p:cNvSpPr/>
          <p:nvPr/>
        </p:nvSpPr>
        <p:spPr>
          <a:xfrm>
            <a:off x="8305252" y="131023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D366F0F-BCA8-46BE-8428-736CE9C037F9}"/>
              </a:ext>
            </a:extLst>
          </p:cNvPr>
          <p:cNvSpPr/>
          <p:nvPr/>
        </p:nvSpPr>
        <p:spPr>
          <a:xfrm>
            <a:off x="98147" y="7242839"/>
            <a:ext cx="466933" cy="48022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hlinkClick r:id="" action="ppaction://noaction">
              <a:snd r:embed="rId7" name="Anaconda body.wav"/>
            </a:hlinkClick>
            <a:extLst>
              <a:ext uri="{FF2B5EF4-FFF2-40B4-BE49-F238E27FC236}">
                <a16:creationId xmlns:a16="http://schemas.microsoft.com/office/drawing/2014/main" id="{94BE8857-5D39-458E-8313-F16300B1600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396076" y="3600145"/>
            <a:ext cx="405857" cy="4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9854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F947AE-6717-4662-A75B-07F1463DB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948C8301-9F51-403C-840D-E60329106270}"/>
              </a:ext>
            </a:extLst>
          </p:cNvPr>
          <p:cNvSpPr/>
          <p:nvPr/>
        </p:nvSpPr>
        <p:spPr>
          <a:xfrm>
            <a:off x="8305253" y="1784945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hlinkClick r:id="rId4" action="ppaction://hlinksldjump"/>
            <a:extLst>
              <a:ext uri="{FF2B5EF4-FFF2-40B4-BE49-F238E27FC236}">
                <a16:creationId xmlns:a16="http://schemas.microsoft.com/office/drawing/2014/main" id="{27A9D453-5377-4A8B-BC76-3FB67D7F4AC5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5" action="ppaction://hlinksldjump"/>
            <a:extLst>
              <a:ext uri="{FF2B5EF4-FFF2-40B4-BE49-F238E27FC236}">
                <a16:creationId xmlns:a16="http://schemas.microsoft.com/office/drawing/2014/main" id="{C249E91D-4E91-4EAE-9D47-075167D56168}"/>
              </a:ext>
            </a:extLst>
          </p:cNvPr>
          <p:cNvSpPr/>
          <p:nvPr/>
        </p:nvSpPr>
        <p:spPr>
          <a:xfrm>
            <a:off x="8305253" y="5096081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hlinkClick r:id="rId6" action="ppaction://hlinksldjump"/>
            <a:extLst>
              <a:ext uri="{FF2B5EF4-FFF2-40B4-BE49-F238E27FC236}">
                <a16:creationId xmlns:a16="http://schemas.microsoft.com/office/drawing/2014/main" id="{E281E2EE-7454-4D39-8837-732D6F4A8B9F}"/>
              </a:ext>
            </a:extLst>
          </p:cNvPr>
          <p:cNvSpPr/>
          <p:nvPr/>
        </p:nvSpPr>
        <p:spPr>
          <a:xfrm>
            <a:off x="8305252" y="131023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9D7FE52-1494-4DA0-9D3B-9D01A987F492}"/>
              </a:ext>
            </a:extLst>
          </p:cNvPr>
          <p:cNvSpPr/>
          <p:nvPr/>
        </p:nvSpPr>
        <p:spPr>
          <a:xfrm>
            <a:off x="98147" y="7242839"/>
            <a:ext cx="466933" cy="48022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hlinkClick r:id="" action="ppaction://noaction">
              <a:snd r:embed="rId7" name="Anaconda Fun Facts.wav"/>
            </a:hlinkClick>
            <a:extLst>
              <a:ext uri="{FF2B5EF4-FFF2-40B4-BE49-F238E27FC236}">
                <a16:creationId xmlns:a16="http://schemas.microsoft.com/office/drawing/2014/main" id="{C74E877C-9530-492F-B314-3D2BAA8B308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362151" y="3418491"/>
            <a:ext cx="405857" cy="4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264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1FA1328-62E3-4C94-8FF7-DACA7E5E9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05E5980A-C323-4E7A-87B2-39A2B7D628FB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hlinkClick r:id="rId4" action="ppaction://hlinksldjump"/>
            <a:extLst>
              <a:ext uri="{FF2B5EF4-FFF2-40B4-BE49-F238E27FC236}">
                <a16:creationId xmlns:a16="http://schemas.microsoft.com/office/drawing/2014/main" id="{73590EDF-C564-4CB6-AC90-2B7053633775}"/>
              </a:ext>
            </a:extLst>
          </p:cNvPr>
          <p:cNvSpPr/>
          <p:nvPr/>
        </p:nvSpPr>
        <p:spPr>
          <a:xfrm>
            <a:off x="900714" y="2750875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hlinkClick r:id="rId4" action="ppaction://hlinksldjump"/>
            <a:extLst>
              <a:ext uri="{FF2B5EF4-FFF2-40B4-BE49-F238E27FC236}">
                <a16:creationId xmlns:a16="http://schemas.microsoft.com/office/drawing/2014/main" id="{5B497216-279F-4F4A-80FC-A55BB78A7C5F}"/>
              </a:ext>
            </a:extLst>
          </p:cNvPr>
          <p:cNvSpPr/>
          <p:nvPr/>
        </p:nvSpPr>
        <p:spPr>
          <a:xfrm>
            <a:off x="894134" y="4417668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5" action="ppaction://hlinksldjump"/>
            <a:extLst>
              <a:ext uri="{FF2B5EF4-FFF2-40B4-BE49-F238E27FC236}">
                <a16:creationId xmlns:a16="http://schemas.microsoft.com/office/drawing/2014/main" id="{05814119-1A6D-486B-8455-E1E6362986D2}"/>
              </a:ext>
            </a:extLst>
          </p:cNvPr>
          <p:cNvSpPr/>
          <p:nvPr/>
        </p:nvSpPr>
        <p:spPr>
          <a:xfrm>
            <a:off x="894135" y="3529321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hlinkClick r:id="" action="ppaction://noaction">
              <a:snd r:embed="rId6" name="Anaconda Q1.wav"/>
            </a:hlinkClick>
            <a:extLst>
              <a:ext uri="{FF2B5EF4-FFF2-40B4-BE49-F238E27FC236}">
                <a16:creationId xmlns:a16="http://schemas.microsoft.com/office/drawing/2014/main" id="{E69BCB52-119A-4753-A7E3-5C31F4F905E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7051147" y="856945"/>
            <a:ext cx="405857" cy="4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5880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A34E43F-3FB4-453F-B39A-21ABEFCAC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02A8B760-A053-4F7A-85A5-53EEC1623EEA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3D265F8B-879B-479E-B8AC-11981AF05E8D}"/>
              </a:ext>
            </a:extLst>
          </p:cNvPr>
          <p:cNvSpPr/>
          <p:nvPr/>
        </p:nvSpPr>
        <p:spPr>
          <a:xfrm>
            <a:off x="2177839" y="6775507"/>
            <a:ext cx="4065462" cy="696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8965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F527B4-6AAB-4EDE-9759-1AF2D19B6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CEC49549-DF96-42A9-8583-397B2BC78442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DDBEA25C-10AE-4577-AE26-9F1E768E0AEE}"/>
              </a:ext>
            </a:extLst>
          </p:cNvPr>
          <p:cNvSpPr/>
          <p:nvPr/>
        </p:nvSpPr>
        <p:spPr>
          <a:xfrm>
            <a:off x="2168162" y="6780345"/>
            <a:ext cx="4065462" cy="696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912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1B4C21-50D6-4456-85BA-37A277DF4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5E96A491-60E9-4F5C-B61B-C47ACDF5510D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hlinkClick r:id="rId4" action="ppaction://hlinksldjump"/>
            <a:extLst>
              <a:ext uri="{FF2B5EF4-FFF2-40B4-BE49-F238E27FC236}">
                <a16:creationId xmlns:a16="http://schemas.microsoft.com/office/drawing/2014/main" id="{0A0C4C50-AD1E-42C2-8889-55432988D20E}"/>
              </a:ext>
            </a:extLst>
          </p:cNvPr>
          <p:cNvSpPr/>
          <p:nvPr/>
        </p:nvSpPr>
        <p:spPr>
          <a:xfrm>
            <a:off x="900714" y="2750875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hlinkClick r:id="rId5" action="ppaction://hlinksldjump"/>
            <a:extLst>
              <a:ext uri="{FF2B5EF4-FFF2-40B4-BE49-F238E27FC236}">
                <a16:creationId xmlns:a16="http://schemas.microsoft.com/office/drawing/2014/main" id="{140EE708-E5A4-4501-8681-BD40FB8B44B6}"/>
              </a:ext>
            </a:extLst>
          </p:cNvPr>
          <p:cNvSpPr/>
          <p:nvPr/>
        </p:nvSpPr>
        <p:spPr>
          <a:xfrm>
            <a:off x="894136" y="4403154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4" action="ppaction://hlinksldjump"/>
            <a:extLst>
              <a:ext uri="{FF2B5EF4-FFF2-40B4-BE49-F238E27FC236}">
                <a16:creationId xmlns:a16="http://schemas.microsoft.com/office/drawing/2014/main" id="{C8DAB21A-2987-4C32-A7F0-5D65454AD0A6}"/>
              </a:ext>
            </a:extLst>
          </p:cNvPr>
          <p:cNvSpPr/>
          <p:nvPr/>
        </p:nvSpPr>
        <p:spPr>
          <a:xfrm>
            <a:off x="894135" y="3529321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" action="ppaction://noaction">
              <a:snd r:embed="rId6" name="Anaconda Q2.wav"/>
            </a:hlinkClick>
            <a:extLst>
              <a:ext uri="{FF2B5EF4-FFF2-40B4-BE49-F238E27FC236}">
                <a16:creationId xmlns:a16="http://schemas.microsoft.com/office/drawing/2014/main" id="{B982A87A-4047-47D9-9400-0CD6A9596C6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7051147" y="856945"/>
            <a:ext cx="405857" cy="4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567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4E691-5CD8-4EF8-9FCF-C6FA0A5D7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D6F4088E-70AF-45BB-A968-8C47CF6289C5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98ED170B-B780-4CCC-9CCE-AE01833E0DB7}"/>
              </a:ext>
            </a:extLst>
          </p:cNvPr>
          <p:cNvSpPr/>
          <p:nvPr/>
        </p:nvSpPr>
        <p:spPr>
          <a:xfrm>
            <a:off x="2197191" y="6790022"/>
            <a:ext cx="4065462" cy="696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036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B239CF-6951-4E10-9795-F31F7AA39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CFCC58F5-E1FE-42C2-B75D-6B5E574E3F44}"/>
              </a:ext>
            </a:extLst>
          </p:cNvPr>
          <p:cNvSpPr/>
          <p:nvPr/>
        </p:nvSpPr>
        <p:spPr>
          <a:xfrm>
            <a:off x="8305253" y="165558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hlinkClick r:id="rId4" action="ppaction://hlinksldjump"/>
            <a:extLst>
              <a:ext uri="{FF2B5EF4-FFF2-40B4-BE49-F238E27FC236}">
                <a16:creationId xmlns:a16="http://schemas.microsoft.com/office/drawing/2014/main" id="{E083BBCD-D3E0-4959-808E-FC8D576ECBA1}"/>
              </a:ext>
            </a:extLst>
          </p:cNvPr>
          <p:cNvSpPr/>
          <p:nvPr/>
        </p:nvSpPr>
        <p:spPr>
          <a:xfrm>
            <a:off x="8305253" y="1784945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5" action="ppaction://hlinksldjump"/>
            <a:extLst>
              <a:ext uri="{FF2B5EF4-FFF2-40B4-BE49-F238E27FC236}">
                <a16:creationId xmlns:a16="http://schemas.microsoft.com/office/drawing/2014/main" id="{2A26B26F-C919-4931-A10C-1BCEF6FC8B9E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hlinkClick r:id="rId6" action="ppaction://hlinksldjump"/>
            <a:extLst>
              <a:ext uri="{FF2B5EF4-FFF2-40B4-BE49-F238E27FC236}">
                <a16:creationId xmlns:a16="http://schemas.microsoft.com/office/drawing/2014/main" id="{B5397A13-5523-49FA-9A0D-CEB519DA4F87}"/>
              </a:ext>
            </a:extLst>
          </p:cNvPr>
          <p:cNvSpPr/>
          <p:nvPr/>
        </p:nvSpPr>
        <p:spPr>
          <a:xfrm>
            <a:off x="8305253" y="5096081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hlinkClick r:id="rId4" action="ppaction://hlinksldjump"/>
            <a:extLst>
              <a:ext uri="{FF2B5EF4-FFF2-40B4-BE49-F238E27FC236}">
                <a16:creationId xmlns:a16="http://schemas.microsoft.com/office/drawing/2014/main" id="{4F19F1CE-18F3-4D87-B6AE-846BE8495389}"/>
              </a:ext>
            </a:extLst>
          </p:cNvPr>
          <p:cNvSpPr/>
          <p:nvPr/>
        </p:nvSpPr>
        <p:spPr>
          <a:xfrm>
            <a:off x="13157" y="7204084"/>
            <a:ext cx="552587" cy="5683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hlinkClick r:id="" action="ppaction://noaction">
              <a:snd r:embed="rId7" name="Tiger Fun Facts.wav"/>
            </a:hlinkClick>
            <a:extLst>
              <a:ext uri="{FF2B5EF4-FFF2-40B4-BE49-F238E27FC236}">
                <a16:creationId xmlns:a16="http://schemas.microsoft.com/office/drawing/2014/main" id="{C5A14AA4-1DB0-4388-B09C-161392DC256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400966" y="3551246"/>
            <a:ext cx="405857" cy="4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2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939EE3-3958-480C-9D42-803B11A9B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8FE4AABF-483E-4627-9F3A-0A8D58701AB9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FB88E7AB-3D46-4D30-923D-E19F0C150048}"/>
              </a:ext>
            </a:extLst>
          </p:cNvPr>
          <p:cNvSpPr/>
          <p:nvPr/>
        </p:nvSpPr>
        <p:spPr>
          <a:xfrm>
            <a:off x="2169276" y="6809601"/>
            <a:ext cx="4065462" cy="696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7834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AAA35C-4C7A-40B3-8BFE-F3688FFF9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EA6A5E08-B76B-4CEA-B1BB-38D07EDAF217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hlinkClick r:id="rId4" action="ppaction://hlinksldjump"/>
            <a:extLst>
              <a:ext uri="{FF2B5EF4-FFF2-40B4-BE49-F238E27FC236}">
                <a16:creationId xmlns:a16="http://schemas.microsoft.com/office/drawing/2014/main" id="{D89B8867-5AE1-4109-846D-89A2EA299EEE}"/>
              </a:ext>
            </a:extLst>
          </p:cNvPr>
          <p:cNvSpPr/>
          <p:nvPr/>
        </p:nvSpPr>
        <p:spPr>
          <a:xfrm>
            <a:off x="894133" y="2493376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hlinkClick r:id="rId4" action="ppaction://hlinksldjump"/>
            <a:extLst>
              <a:ext uri="{FF2B5EF4-FFF2-40B4-BE49-F238E27FC236}">
                <a16:creationId xmlns:a16="http://schemas.microsoft.com/office/drawing/2014/main" id="{A164C9FC-021C-4BC8-839E-4E99E4081E71}"/>
              </a:ext>
            </a:extLst>
          </p:cNvPr>
          <p:cNvSpPr/>
          <p:nvPr/>
        </p:nvSpPr>
        <p:spPr>
          <a:xfrm>
            <a:off x="894132" y="4635806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5" action="ppaction://hlinksldjump"/>
            <a:extLst>
              <a:ext uri="{FF2B5EF4-FFF2-40B4-BE49-F238E27FC236}">
                <a16:creationId xmlns:a16="http://schemas.microsoft.com/office/drawing/2014/main" id="{F7A58EEE-584E-4A30-A90C-D7F543401DE1}"/>
              </a:ext>
            </a:extLst>
          </p:cNvPr>
          <p:cNvSpPr/>
          <p:nvPr/>
        </p:nvSpPr>
        <p:spPr>
          <a:xfrm>
            <a:off x="894132" y="3792528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hlinkClick r:id="" action="ppaction://noaction">
              <a:snd r:embed="rId6" name="Anaconda Q3.wav"/>
            </a:hlinkClick>
            <a:extLst>
              <a:ext uri="{FF2B5EF4-FFF2-40B4-BE49-F238E27FC236}">
                <a16:creationId xmlns:a16="http://schemas.microsoft.com/office/drawing/2014/main" id="{8CEA46C4-D413-4A58-B350-F9BA0C800CE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7051147" y="856945"/>
            <a:ext cx="405857" cy="4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2730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D88BD3-2B86-41AD-9471-BAFB702BE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65C01DBC-4835-464B-ACF5-C16CEA231CFB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1F46BAA0-21D0-459B-8DBC-B2EB1E78CA3F}"/>
              </a:ext>
            </a:extLst>
          </p:cNvPr>
          <p:cNvSpPr/>
          <p:nvPr/>
        </p:nvSpPr>
        <p:spPr>
          <a:xfrm>
            <a:off x="1284915" y="6940230"/>
            <a:ext cx="6111350" cy="696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6853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00C947A-8030-4B9C-B85F-9A652FFD4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773AAD73-7334-47B2-AAA3-400BF004B63C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C2B3F0B3-E349-4C16-9418-FA885476783C}"/>
              </a:ext>
            </a:extLst>
          </p:cNvPr>
          <p:cNvSpPr/>
          <p:nvPr/>
        </p:nvSpPr>
        <p:spPr>
          <a:xfrm>
            <a:off x="1202667" y="6879611"/>
            <a:ext cx="6111350" cy="696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988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7D4636-D6D6-47AD-9CFC-8CED62918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3CCA2DD1-DEC2-45C4-92AF-6BEA96A316FC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hlinkClick r:id="rId4" action="ppaction://hlinksldjump"/>
            <a:extLst>
              <a:ext uri="{FF2B5EF4-FFF2-40B4-BE49-F238E27FC236}">
                <a16:creationId xmlns:a16="http://schemas.microsoft.com/office/drawing/2014/main" id="{D2325113-C080-4D21-BA11-83CA4A1614A2}"/>
              </a:ext>
            </a:extLst>
          </p:cNvPr>
          <p:cNvSpPr/>
          <p:nvPr/>
        </p:nvSpPr>
        <p:spPr>
          <a:xfrm>
            <a:off x="900714" y="2750875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hlinkClick r:id="rId5" action="ppaction://hlinksldjump"/>
            <a:extLst>
              <a:ext uri="{FF2B5EF4-FFF2-40B4-BE49-F238E27FC236}">
                <a16:creationId xmlns:a16="http://schemas.microsoft.com/office/drawing/2014/main" id="{9ECF086E-A880-40CA-A4D2-44362F24BBC2}"/>
              </a:ext>
            </a:extLst>
          </p:cNvPr>
          <p:cNvSpPr/>
          <p:nvPr/>
        </p:nvSpPr>
        <p:spPr>
          <a:xfrm>
            <a:off x="894136" y="4403154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5" action="ppaction://hlinksldjump"/>
            <a:extLst>
              <a:ext uri="{FF2B5EF4-FFF2-40B4-BE49-F238E27FC236}">
                <a16:creationId xmlns:a16="http://schemas.microsoft.com/office/drawing/2014/main" id="{EC209962-D685-479E-B395-6B2077CE0F84}"/>
              </a:ext>
            </a:extLst>
          </p:cNvPr>
          <p:cNvSpPr/>
          <p:nvPr/>
        </p:nvSpPr>
        <p:spPr>
          <a:xfrm>
            <a:off x="894135" y="3529321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hlinkClick r:id="" action="ppaction://noaction">
              <a:snd r:embed="rId6" name="Tiger Question 1.wav"/>
            </a:hlinkClick>
            <a:extLst>
              <a:ext uri="{FF2B5EF4-FFF2-40B4-BE49-F238E27FC236}">
                <a16:creationId xmlns:a16="http://schemas.microsoft.com/office/drawing/2014/main" id="{7A316D01-DEE6-4056-8BBC-3E1DC8BC13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7295639" y="935181"/>
            <a:ext cx="405857" cy="4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82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60BB3F9-2C5D-4F35-AB31-45FC30CA6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7878F090-4542-4308-98BA-B4BFD9AA480A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1156E5CA-EB19-47D6-8742-5A05D0AF3E70}"/>
              </a:ext>
            </a:extLst>
          </p:cNvPr>
          <p:cNvSpPr/>
          <p:nvPr/>
        </p:nvSpPr>
        <p:spPr>
          <a:xfrm>
            <a:off x="2173001" y="6785183"/>
            <a:ext cx="4065462" cy="696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063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286BD6E-17D8-4000-B563-FF575742B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D23C21B8-7867-4086-BA2C-A9C37AD0E86D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E203F1AC-A1A4-4FD7-A1D2-BB6F700EB4A7}"/>
              </a:ext>
            </a:extLst>
          </p:cNvPr>
          <p:cNvSpPr/>
          <p:nvPr/>
        </p:nvSpPr>
        <p:spPr>
          <a:xfrm>
            <a:off x="2158486" y="6780346"/>
            <a:ext cx="4065462" cy="696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51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0971A7-8F66-47D7-A381-0B29A22E1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CB5525C6-C993-4653-9AFF-753980ECF9E7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hlinkClick r:id="rId4" action="ppaction://hlinksldjump"/>
            <a:extLst>
              <a:ext uri="{FF2B5EF4-FFF2-40B4-BE49-F238E27FC236}">
                <a16:creationId xmlns:a16="http://schemas.microsoft.com/office/drawing/2014/main" id="{60761F45-B8A2-4D8C-BAEB-BDC46CB3F1F2}"/>
              </a:ext>
            </a:extLst>
          </p:cNvPr>
          <p:cNvSpPr/>
          <p:nvPr/>
        </p:nvSpPr>
        <p:spPr>
          <a:xfrm>
            <a:off x="894136" y="4403154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5" action="ppaction://hlinksldjump"/>
            <a:extLst>
              <a:ext uri="{FF2B5EF4-FFF2-40B4-BE49-F238E27FC236}">
                <a16:creationId xmlns:a16="http://schemas.microsoft.com/office/drawing/2014/main" id="{3DFE10A6-9F3F-4B53-BD52-030956A34B25}"/>
              </a:ext>
            </a:extLst>
          </p:cNvPr>
          <p:cNvSpPr/>
          <p:nvPr/>
        </p:nvSpPr>
        <p:spPr>
          <a:xfrm>
            <a:off x="894135" y="3529321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hlinkClick r:id="rId5" action="ppaction://hlinksldjump"/>
            <a:extLst>
              <a:ext uri="{FF2B5EF4-FFF2-40B4-BE49-F238E27FC236}">
                <a16:creationId xmlns:a16="http://schemas.microsoft.com/office/drawing/2014/main" id="{A120E3A5-8031-4E4D-A94E-ED2ECDCC882B}"/>
              </a:ext>
            </a:extLst>
          </p:cNvPr>
          <p:cNvSpPr/>
          <p:nvPr/>
        </p:nvSpPr>
        <p:spPr>
          <a:xfrm>
            <a:off x="867821" y="2747586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hlinkClick r:id="" action="ppaction://noaction">
              <a:snd r:embed="rId6" name="Tiger Question 2.wav"/>
            </a:hlinkClick>
            <a:extLst>
              <a:ext uri="{FF2B5EF4-FFF2-40B4-BE49-F238E27FC236}">
                <a16:creationId xmlns:a16="http://schemas.microsoft.com/office/drawing/2014/main" id="{C630C1E5-F77E-4664-A7CA-574E28B3012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7295639" y="935181"/>
            <a:ext cx="405857" cy="4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3880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FA20CD5FD4D54D8ED424F3BADBC7B1" ma:contentTypeVersion="18" ma:contentTypeDescription="Create a new document." ma:contentTypeScope="" ma:versionID="af600f02b988157d05926c3febd6ca57">
  <xsd:schema xmlns:xsd="http://www.w3.org/2001/XMLSchema" xmlns:xs="http://www.w3.org/2001/XMLSchema" xmlns:p="http://schemas.microsoft.com/office/2006/metadata/properties" xmlns:ns2="8088b3b7-c6c0-452c-9fe4-34a2a81cd4a3" xmlns:ns3="5a0c8c2e-59c4-4e83-8c86-8434f6ab21a3" targetNamespace="http://schemas.microsoft.com/office/2006/metadata/properties" ma:root="true" ma:fieldsID="476394e8fbe8db01074e264fdc15cf69" ns2:_="" ns3:_="">
    <xsd:import namespace="8088b3b7-c6c0-452c-9fe4-34a2a81cd4a3"/>
    <xsd:import namespace="5a0c8c2e-59c4-4e83-8c86-8434f6ab21a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r2i" minOccurs="0"/>
                <xsd:element ref="ns2:Week11stSeptember2020" minOccurs="0"/>
                <xsd:element ref="ns2:Week29thSeptember" minOccurs="0"/>
                <xsd:element ref="ns2:date" minOccurs="0"/>
                <xsd:element ref="ns2:Autumn2Week2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88b3b7-c6c0-452c-9fe4-34a2a81cd4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r2i" ma:index="20" nillable="true" ma:displayName="Text" ma:internalName="mr2i">
      <xsd:simpleType>
        <xsd:restriction base="dms:Text"/>
      </xsd:simpleType>
    </xsd:element>
    <xsd:element name="Week11stSeptember2020" ma:index="21" nillable="true" ma:displayName="Week 1  1st September 2020" ma:format="Dropdown" ma:internalName="Week11stSeptember2020">
      <xsd:simpleType>
        <xsd:restriction base="dms:Text">
          <xsd:maxLength value="255"/>
        </xsd:restriction>
      </xsd:simpleType>
    </xsd:element>
    <xsd:element name="Week29thSeptember" ma:index="22" nillable="true" ma:displayName="Week 2  9th September" ma:format="Dropdown" ma:internalName="Week29thSeptember">
      <xsd:simpleType>
        <xsd:restriction base="dms:Text">
          <xsd:maxLength value="255"/>
        </xsd:restriction>
      </xsd:simpleType>
    </xsd:element>
    <xsd:element name="date" ma:index="23" nillable="true" ma:displayName="date" ma:format="DateOnly" ma:internalName="date">
      <xsd:simpleType>
        <xsd:restriction base="dms:DateTime"/>
      </xsd:simpleType>
    </xsd:element>
    <xsd:element name="Autumn2Week2" ma:index="24" nillable="true" ma:displayName="Autumn 2 Week 2" ma:format="Dropdown" ma:internalName="Autumn2Week2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0c8c2e-59c4-4e83-8c86-8434f6ab21a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Week29thSeptember xmlns="8088b3b7-c6c0-452c-9fe4-34a2a81cd4a3" xsi:nil="true"/>
    <date xmlns="8088b3b7-c6c0-452c-9fe4-34a2a81cd4a3" xsi:nil="true"/>
    <Autumn2Week2 xmlns="8088b3b7-c6c0-452c-9fe4-34a2a81cd4a3" xsi:nil="true"/>
    <Week11stSeptember2020 xmlns="8088b3b7-c6c0-452c-9fe4-34a2a81cd4a3" xsi:nil="true"/>
    <mr2i xmlns="8088b3b7-c6c0-452c-9fe4-34a2a81cd4a3" xsi:nil="true"/>
  </documentManagement>
</p:properties>
</file>

<file path=customXml/itemProps1.xml><?xml version="1.0" encoding="utf-8"?>
<ds:datastoreItem xmlns:ds="http://schemas.openxmlformats.org/officeDocument/2006/customXml" ds:itemID="{166AAFFB-980F-4C53-B6F7-046D3C8C5065}"/>
</file>

<file path=customXml/itemProps2.xml><?xml version="1.0" encoding="utf-8"?>
<ds:datastoreItem xmlns:ds="http://schemas.openxmlformats.org/officeDocument/2006/customXml" ds:itemID="{4707D01A-D490-4894-A8B8-973C18968D60}"/>
</file>

<file path=customXml/itemProps3.xml><?xml version="1.0" encoding="utf-8"?>
<ds:datastoreItem xmlns:ds="http://schemas.openxmlformats.org/officeDocument/2006/customXml" ds:itemID="{DA1475B2-B53C-432D-AB03-A72AA32AD2D8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</TotalTime>
  <Words>0</Words>
  <Application>Microsoft Office PowerPoint</Application>
  <PresentationFormat>Custom</PresentationFormat>
  <Paragraphs>0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 Jones</dc:creator>
  <cp:lastModifiedBy>Donna Paul</cp:lastModifiedBy>
  <cp:revision>10</cp:revision>
  <dcterms:created xsi:type="dcterms:W3CDTF">2017-08-30T19:11:07Z</dcterms:created>
  <dcterms:modified xsi:type="dcterms:W3CDTF">2020-11-20T14:28:26Z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0x0101005EFA20CD5FD4D54D8ED424F3BADBC7B1</vt:lpwstr>
  </property>
</Properties>
</file>